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59" d="100"/>
          <a:sy n="59" d="100"/>
        </p:scale>
        <p:origin x="3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49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0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35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13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8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0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77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3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0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98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681A-6D80-4DFA-94DB-79D913A7CD9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0854-ABE0-4EC4-98A6-89EBA2D27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98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073AF1-D6B9-27AD-1721-DA02002B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6850136" cy="942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1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15867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</dc:creator>
  <cp:lastModifiedBy>Rob Edwards</cp:lastModifiedBy>
  <cp:revision>4</cp:revision>
  <cp:lastPrinted>2023-09-05T09:19:18Z</cp:lastPrinted>
  <dcterms:created xsi:type="dcterms:W3CDTF">2023-07-16T13:41:40Z</dcterms:created>
  <dcterms:modified xsi:type="dcterms:W3CDTF">2023-09-05T16:09:31Z</dcterms:modified>
</cp:coreProperties>
</file>