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sldIdLst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899D5D-CA46-4848-90B7-9E86A3F03826}" v="9" dt="2023-08-21T15:45:54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216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microsoft.com/office/2016/11/relationships/changesInfo" Target="changesInfos/changesInfo1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ormack, Anna (Events)" userId="e3ed6c68-bec5-447e-9aab-30c9c9370705" providerId="ADAL" clId="{13899D5D-CA46-4848-90B7-9E86A3F03826}"/>
    <pc:docChg chg="custSel delSld modSld">
      <pc:chgData name="McCormack, Anna (Events)" userId="e3ed6c68-bec5-447e-9aab-30c9c9370705" providerId="ADAL" clId="{13899D5D-CA46-4848-90B7-9E86A3F03826}" dt="2023-08-22T15:43:11.164" v="167" actId="47"/>
      <pc:docMkLst>
        <pc:docMk/>
      </pc:docMkLst>
      <pc:sldChg chg="del">
        <pc:chgData name="McCormack, Anna (Events)" userId="e3ed6c68-bec5-447e-9aab-30c9c9370705" providerId="ADAL" clId="{13899D5D-CA46-4848-90B7-9E86A3F03826}" dt="2023-08-22T15:43:11.164" v="167" actId="47"/>
        <pc:sldMkLst>
          <pc:docMk/>
          <pc:sldMk cId="3858044958" sldId="256"/>
        </pc:sldMkLst>
      </pc:sldChg>
      <pc:sldChg chg="del">
        <pc:chgData name="McCormack, Anna (Events)" userId="e3ed6c68-bec5-447e-9aab-30c9c9370705" providerId="ADAL" clId="{13899D5D-CA46-4848-90B7-9E86A3F03826}" dt="2023-08-21T15:45:44.692" v="100" actId="47"/>
        <pc:sldMkLst>
          <pc:docMk/>
          <pc:sldMk cId="4219409512" sldId="257"/>
        </pc:sldMkLst>
      </pc:sldChg>
      <pc:sldChg chg="del">
        <pc:chgData name="McCormack, Anna (Events)" userId="e3ed6c68-bec5-447e-9aab-30c9c9370705" providerId="ADAL" clId="{13899D5D-CA46-4848-90B7-9E86A3F03826}" dt="2023-08-21T15:45:44.692" v="100" actId="47"/>
        <pc:sldMkLst>
          <pc:docMk/>
          <pc:sldMk cId="1267283761" sldId="258"/>
        </pc:sldMkLst>
      </pc:sldChg>
      <pc:sldChg chg="del">
        <pc:chgData name="McCormack, Anna (Events)" userId="e3ed6c68-bec5-447e-9aab-30c9c9370705" providerId="ADAL" clId="{13899D5D-CA46-4848-90B7-9E86A3F03826}" dt="2023-08-21T15:45:44.692" v="100" actId="47"/>
        <pc:sldMkLst>
          <pc:docMk/>
          <pc:sldMk cId="279632999" sldId="259"/>
        </pc:sldMkLst>
      </pc:sldChg>
      <pc:sldChg chg="addSp delSp modSp mod">
        <pc:chgData name="McCormack, Anna (Events)" userId="e3ed6c68-bec5-447e-9aab-30c9c9370705" providerId="ADAL" clId="{13899D5D-CA46-4848-90B7-9E86A3F03826}" dt="2023-08-22T08:16:13.605" v="166" actId="1076"/>
        <pc:sldMkLst>
          <pc:docMk/>
          <pc:sldMk cId="21906261" sldId="260"/>
        </pc:sldMkLst>
        <pc:spChg chg="mod">
          <ac:chgData name="McCormack, Anna (Events)" userId="e3ed6c68-bec5-447e-9aab-30c9c9370705" providerId="ADAL" clId="{13899D5D-CA46-4848-90B7-9E86A3F03826}" dt="2023-08-21T16:09:26.895" v="109" actId="207"/>
          <ac:spMkLst>
            <pc:docMk/>
            <pc:sldMk cId="21906261" sldId="260"/>
            <ac:spMk id="1030" creationId="{26CE6472-9223-328F-27CA-768FE4CF05B5}"/>
          </ac:spMkLst>
        </pc:spChg>
        <pc:spChg chg="mod">
          <ac:chgData name="McCormack, Anna (Events)" userId="e3ed6c68-bec5-447e-9aab-30c9c9370705" providerId="ADAL" clId="{13899D5D-CA46-4848-90B7-9E86A3F03826}" dt="2023-08-22T08:16:01.237" v="140" actId="113"/>
          <ac:spMkLst>
            <pc:docMk/>
            <pc:sldMk cId="21906261" sldId="260"/>
            <ac:spMk id="1032" creationId="{B5EBA8D0-CCC8-A091-6AA4-95879F858436}"/>
          </ac:spMkLst>
        </pc:spChg>
        <pc:spChg chg="mod">
          <ac:chgData name="McCormack, Anna (Events)" userId="e3ed6c68-bec5-447e-9aab-30c9c9370705" providerId="ADAL" clId="{13899D5D-CA46-4848-90B7-9E86A3F03826}" dt="2023-08-21T16:10:39.277" v="128" actId="207"/>
          <ac:spMkLst>
            <pc:docMk/>
            <pc:sldMk cId="21906261" sldId="260"/>
            <ac:spMk id="1034" creationId="{C470BC6A-A41E-4615-382E-43E696B82084}"/>
          </ac:spMkLst>
        </pc:spChg>
        <pc:spChg chg="mod">
          <ac:chgData name="McCormack, Anna (Events)" userId="e3ed6c68-bec5-447e-9aab-30c9c9370705" providerId="ADAL" clId="{13899D5D-CA46-4848-90B7-9E86A3F03826}" dt="2023-08-22T08:16:13.605" v="166" actId="1076"/>
          <ac:spMkLst>
            <pc:docMk/>
            <pc:sldMk cId="21906261" sldId="260"/>
            <ac:spMk id="1036" creationId="{DF06EC80-EEAF-C654-CB37-8A4B5B358E4F}"/>
          </ac:spMkLst>
        </pc:spChg>
        <pc:spChg chg="del">
          <ac:chgData name="McCormack, Anna (Events)" userId="e3ed6c68-bec5-447e-9aab-30c9c9370705" providerId="ADAL" clId="{13899D5D-CA46-4848-90B7-9E86A3F03826}" dt="2023-08-21T15:45:14.427" v="97" actId="478"/>
          <ac:spMkLst>
            <pc:docMk/>
            <pc:sldMk cId="21906261" sldId="260"/>
            <ac:spMk id="1040" creationId="{BF53F20A-160D-CB93-0C99-402181AEF230}"/>
          </ac:spMkLst>
        </pc:spChg>
        <pc:spChg chg="mod">
          <ac:chgData name="McCormack, Anna (Events)" userId="e3ed6c68-bec5-447e-9aab-30c9c9370705" providerId="ADAL" clId="{13899D5D-CA46-4848-90B7-9E86A3F03826}" dt="2023-08-21T16:10:31.079" v="127" actId="207"/>
          <ac:spMkLst>
            <pc:docMk/>
            <pc:sldMk cId="21906261" sldId="260"/>
            <ac:spMk id="1042" creationId="{5A6C9CEA-08B0-9730-651A-C175C2FCF818}"/>
          </ac:spMkLst>
        </pc:spChg>
        <pc:spChg chg="mod">
          <ac:chgData name="McCormack, Anna (Events)" userId="e3ed6c68-bec5-447e-9aab-30c9c9370705" providerId="ADAL" clId="{13899D5D-CA46-4848-90B7-9E86A3F03826}" dt="2023-08-21T16:10:08.934" v="125" actId="207"/>
          <ac:spMkLst>
            <pc:docMk/>
            <pc:sldMk cId="21906261" sldId="260"/>
            <ac:spMk id="1044" creationId="{3E765C0D-89DE-657F-9ED3-4923E55EC69B}"/>
          </ac:spMkLst>
        </pc:spChg>
        <pc:spChg chg="mod">
          <ac:chgData name="McCormack, Anna (Events)" userId="e3ed6c68-bec5-447e-9aab-30c9c9370705" providerId="ADAL" clId="{13899D5D-CA46-4848-90B7-9E86A3F03826}" dt="2023-08-21T16:10:12.876" v="126" actId="207"/>
          <ac:spMkLst>
            <pc:docMk/>
            <pc:sldMk cId="21906261" sldId="260"/>
            <ac:spMk id="1045" creationId="{0D304C38-5FC3-6BC2-0853-A18A8A97B2C6}"/>
          </ac:spMkLst>
        </pc:spChg>
        <pc:spChg chg="mod">
          <ac:chgData name="McCormack, Anna (Events)" userId="e3ed6c68-bec5-447e-9aab-30c9c9370705" providerId="ADAL" clId="{13899D5D-CA46-4848-90B7-9E86A3F03826}" dt="2023-08-21T16:10:43.316" v="129" actId="207"/>
          <ac:spMkLst>
            <pc:docMk/>
            <pc:sldMk cId="21906261" sldId="260"/>
            <ac:spMk id="1050" creationId="{72AD2211-8843-9567-8889-FCBAE496C564}"/>
          </ac:spMkLst>
        </pc:spChg>
        <pc:spChg chg="mod">
          <ac:chgData name="McCormack, Anna (Events)" userId="e3ed6c68-bec5-447e-9aab-30c9c9370705" providerId="ADAL" clId="{13899D5D-CA46-4848-90B7-9E86A3F03826}" dt="2023-08-21T16:10:46.528" v="130" actId="207"/>
          <ac:spMkLst>
            <pc:docMk/>
            <pc:sldMk cId="21906261" sldId="260"/>
            <ac:spMk id="1051" creationId="{87E3A425-73AF-B22A-A5CF-F3F54374B0E7}"/>
          </ac:spMkLst>
        </pc:spChg>
        <pc:spChg chg="mod">
          <ac:chgData name="McCormack, Anna (Events)" userId="e3ed6c68-bec5-447e-9aab-30c9c9370705" providerId="ADAL" clId="{13899D5D-CA46-4848-90B7-9E86A3F03826}" dt="2023-08-21T16:10:50.095" v="131" actId="207"/>
          <ac:spMkLst>
            <pc:docMk/>
            <pc:sldMk cId="21906261" sldId="260"/>
            <ac:spMk id="1052" creationId="{7B7204A9-F08D-F88D-2D72-353BFAE9E111}"/>
          </ac:spMkLst>
        </pc:spChg>
        <pc:spChg chg="add mod">
          <ac:chgData name="McCormack, Anna (Events)" userId="e3ed6c68-bec5-447e-9aab-30c9c9370705" providerId="ADAL" clId="{13899D5D-CA46-4848-90B7-9E86A3F03826}" dt="2023-08-21T15:45:37.536" v="99" actId="1076"/>
          <ac:spMkLst>
            <pc:docMk/>
            <pc:sldMk cId="21906261" sldId="260"/>
            <ac:spMk id="1200" creationId="{66B07E82-57B5-9B3F-1CE2-B576ED46D549}"/>
          </ac:spMkLst>
        </pc:spChg>
        <pc:picChg chg="add mod">
          <ac:chgData name="McCormack, Anna (Events)" userId="e3ed6c68-bec5-447e-9aab-30c9c9370705" providerId="ADAL" clId="{13899D5D-CA46-4848-90B7-9E86A3F03826}" dt="2023-08-21T15:45:15.365" v="98"/>
          <ac:picMkLst>
            <pc:docMk/>
            <pc:sldMk cId="21906261" sldId="260"/>
            <ac:picMk id="1201" creationId="{7E818946-2D9C-20A6-C4EC-A9B7AB0B9EAF}"/>
          </ac:picMkLst>
        </pc:picChg>
      </pc:sldChg>
      <pc:sldChg chg="addSp modSp mod">
        <pc:chgData name="McCormack, Anna (Events)" userId="e3ed6c68-bec5-447e-9aab-30c9c9370705" providerId="ADAL" clId="{13899D5D-CA46-4848-90B7-9E86A3F03826}" dt="2023-08-21T16:11:11.124" v="135" actId="207"/>
        <pc:sldMkLst>
          <pc:docMk/>
          <pc:sldMk cId="2246781672" sldId="261"/>
        </pc:sldMkLst>
        <pc:spChg chg="mod">
          <ac:chgData name="McCormack, Anna (Events)" userId="e3ed6c68-bec5-447e-9aab-30c9c9370705" providerId="ADAL" clId="{13899D5D-CA46-4848-90B7-9E86A3F03826}" dt="2023-08-21T15:45:01.288" v="94" actId="1076"/>
          <ac:spMkLst>
            <pc:docMk/>
            <pc:sldMk cId="2246781672" sldId="261"/>
            <ac:spMk id="101" creationId="{DC9B5217-3702-D5F2-D780-E60C2216FFD2}"/>
          </ac:spMkLst>
        </pc:spChg>
        <pc:spChg chg="mod">
          <ac:chgData name="McCormack, Anna (Events)" userId="e3ed6c68-bec5-447e-9aab-30c9c9370705" providerId="ADAL" clId="{13899D5D-CA46-4848-90B7-9E86A3F03826}" dt="2023-08-21T16:11:02.532" v="133" actId="207"/>
          <ac:spMkLst>
            <pc:docMk/>
            <pc:sldMk cId="2246781672" sldId="261"/>
            <ac:spMk id="103" creationId="{FC273FD0-9550-6A13-6F0C-2D49E53BBA20}"/>
          </ac:spMkLst>
        </pc:spChg>
        <pc:spChg chg="mod">
          <ac:chgData name="McCormack, Anna (Events)" userId="e3ed6c68-bec5-447e-9aab-30c9c9370705" providerId="ADAL" clId="{13899D5D-CA46-4848-90B7-9E86A3F03826}" dt="2023-08-21T16:11:07.234" v="134" actId="207"/>
          <ac:spMkLst>
            <pc:docMk/>
            <pc:sldMk cId="2246781672" sldId="261"/>
            <ac:spMk id="105" creationId="{31E20C1C-838F-E744-764D-36BDE373E380}"/>
          </ac:spMkLst>
        </pc:spChg>
        <pc:spChg chg="mod">
          <ac:chgData name="McCormack, Anna (Events)" userId="e3ed6c68-bec5-447e-9aab-30c9c9370705" providerId="ADAL" clId="{13899D5D-CA46-4848-90B7-9E86A3F03826}" dt="2023-08-21T16:11:11.124" v="135" actId="207"/>
          <ac:spMkLst>
            <pc:docMk/>
            <pc:sldMk cId="2246781672" sldId="261"/>
            <ac:spMk id="106" creationId="{A305B0C5-31EC-8B12-85B2-CDAFECC8D54E}"/>
          </ac:spMkLst>
        </pc:spChg>
        <pc:picChg chg="add mod">
          <ac:chgData name="McCormack, Anna (Events)" userId="e3ed6c68-bec5-447e-9aab-30c9c9370705" providerId="ADAL" clId="{13899D5D-CA46-4848-90B7-9E86A3F03826}" dt="2023-08-21T15:45:05.230" v="96" actId="1076"/>
          <ac:picMkLst>
            <pc:docMk/>
            <pc:sldMk cId="2246781672" sldId="261"/>
            <ac:picMk id="123" creationId="{7EE8DCA7-E726-2B21-A643-A778DA04420F}"/>
          </ac:picMkLst>
        </pc:picChg>
        <pc:cxnChg chg="ord">
          <ac:chgData name="McCormack, Anna (Events)" userId="e3ed6c68-bec5-447e-9aab-30c9c9370705" providerId="ADAL" clId="{13899D5D-CA46-4848-90B7-9E86A3F03826}" dt="2023-08-21T15:39:24.280" v="7" actId="166"/>
          <ac:cxnSpMkLst>
            <pc:docMk/>
            <pc:sldMk cId="2246781672" sldId="261"/>
            <ac:cxnSpMk id="5" creationId="{0195E306-EA5F-8DBD-EF61-B01056CE8192}"/>
          </ac:cxnSpMkLst>
        </pc:cxnChg>
        <pc:cxnChg chg="add mod">
          <ac:chgData name="McCormack, Anna (Events)" userId="e3ed6c68-bec5-447e-9aab-30c9c9370705" providerId="ADAL" clId="{13899D5D-CA46-4848-90B7-9E86A3F03826}" dt="2023-08-21T15:39:05.171" v="4" actId="1076"/>
          <ac:cxnSpMkLst>
            <pc:docMk/>
            <pc:sldMk cId="2246781672" sldId="261"/>
            <ac:cxnSpMk id="121" creationId="{3A313F5A-D7C7-69A0-1CCC-C86AC09C10E6}"/>
          </ac:cxnSpMkLst>
        </pc:cxnChg>
        <pc:cxnChg chg="add mod">
          <ac:chgData name="McCormack, Anna (Events)" userId="e3ed6c68-bec5-447e-9aab-30c9c9370705" providerId="ADAL" clId="{13899D5D-CA46-4848-90B7-9E86A3F03826}" dt="2023-08-21T15:39:18.277" v="6" actId="1076"/>
          <ac:cxnSpMkLst>
            <pc:docMk/>
            <pc:sldMk cId="2246781672" sldId="261"/>
            <ac:cxnSpMk id="122" creationId="{10A3C6F6-25D0-98F5-90D3-0E3C789E843B}"/>
          </ac:cxnSpMkLst>
        </pc:cxnChg>
      </pc:sldChg>
      <pc:sldChg chg="addSp delSp modSp mod">
        <pc:chgData name="McCormack, Anna (Events)" userId="e3ed6c68-bec5-447e-9aab-30c9c9370705" providerId="ADAL" clId="{13899D5D-CA46-4848-90B7-9E86A3F03826}" dt="2023-08-21T16:11:36.928" v="139" actId="207"/>
        <pc:sldMkLst>
          <pc:docMk/>
          <pc:sldMk cId="1373510938" sldId="262"/>
        </pc:sldMkLst>
        <pc:spChg chg="mod">
          <ac:chgData name="McCormack, Anna (Events)" userId="e3ed6c68-bec5-447e-9aab-30c9c9370705" providerId="ADAL" clId="{13899D5D-CA46-4848-90B7-9E86A3F03826}" dt="2023-08-21T15:44:42.843" v="75" actId="1076"/>
          <ac:spMkLst>
            <pc:docMk/>
            <pc:sldMk cId="1373510938" sldId="262"/>
            <ac:spMk id="33" creationId="{F9040D75-C040-338E-329F-41F8255C7E55}"/>
          </ac:spMkLst>
        </pc:spChg>
        <pc:spChg chg="mod">
          <ac:chgData name="McCormack, Anna (Events)" userId="e3ed6c68-bec5-447e-9aab-30c9c9370705" providerId="ADAL" clId="{13899D5D-CA46-4848-90B7-9E86A3F03826}" dt="2023-08-21T16:11:31.091" v="138" actId="207"/>
          <ac:spMkLst>
            <pc:docMk/>
            <pc:sldMk cId="1373510938" sldId="262"/>
            <ac:spMk id="35" creationId="{DA3C6B4B-5A5E-0BC6-45A3-E2E41211AA53}"/>
          </ac:spMkLst>
        </pc:spChg>
        <pc:spChg chg="del">
          <ac:chgData name="McCormack, Anna (Events)" userId="e3ed6c68-bec5-447e-9aab-30c9c9370705" providerId="ADAL" clId="{13899D5D-CA46-4848-90B7-9E86A3F03826}" dt="2023-08-21T15:42:46.483" v="9" actId="478"/>
          <ac:spMkLst>
            <pc:docMk/>
            <pc:sldMk cId="1373510938" sldId="262"/>
            <ac:spMk id="36" creationId="{7B23CDED-752D-9551-D3D0-1457830B713C}"/>
          </ac:spMkLst>
        </pc:spChg>
        <pc:spChg chg="mod">
          <ac:chgData name="McCormack, Anna (Events)" userId="e3ed6c68-bec5-447e-9aab-30c9c9370705" providerId="ADAL" clId="{13899D5D-CA46-4848-90B7-9E86A3F03826}" dt="2023-08-21T16:11:36.928" v="139" actId="207"/>
          <ac:spMkLst>
            <pc:docMk/>
            <pc:sldMk cId="1373510938" sldId="262"/>
            <ac:spMk id="37" creationId="{844F0B66-7FA6-816F-1862-B6BF449EDC3F}"/>
          </ac:spMkLst>
        </pc:spChg>
        <pc:spChg chg="add mod">
          <ac:chgData name="McCormack, Anna (Events)" userId="e3ed6c68-bec5-447e-9aab-30c9c9370705" providerId="ADAL" clId="{13899D5D-CA46-4848-90B7-9E86A3F03826}" dt="2023-08-21T15:42:50.321" v="11" actId="1076"/>
          <ac:spMkLst>
            <pc:docMk/>
            <pc:sldMk cId="1373510938" sldId="262"/>
            <ac:spMk id="85" creationId="{44CEA11D-6844-6F2A-E613-0AB12C231FC9}"/>
          </ac:spMkLst>
        </pc:spChg>
        <pc:spChg chg="add mod">
          <ac:chgData name="McCormack, Anna (Events)" userId="e3ed6c68-bec5-447e-9aab-30c9c9370705" providerId="ADAL" clId="{13899D5D-CA46-4848-90B7-9E86A3F03826}" dt="2023-08-21T16:11:23.484" v="136" actId="207"/>
          <ac:spMkLst>
            <pc:docMk/>
            <pc:sldMk cId="1373510938" sldId="262"/>
            <ac:spMk id="86" creationId="{B4CD3C52-6184-3519-466C-7C0451A9F87C}"/>
          </ac:spMkLst>
        </pc:spChg>
        <pc:spChg chg="add mod">
          <ac:chgData name="McCormack, Anna (Events)" userId="e3ed6c68-bec5-447e-9aab-30c9c9370705" providerId="ADAL" clId="{13899D5D-CA46-4848-90B7-9E86A3F03826}" dt="2023-08-21T16:11:27.128" v="137" actId="207"/>
          <ac:spMkLst>
            <pc:docMk/>
            <pc:sldMk cId="1373510938" sldId="262"/>
            <ac:spMk id="87" creationId="{757A7DD2-F7A1-C671-06F4-33273BBAD0A8}"/>
          </ac:spMkLst>
        </pc:spChg>
        <pc:spChg chg="add mod">
          <ac:chgData name="McCormack, Anna (Events)" userId="e3ed6c68-bec5-447e-9aab-30c9c9370705" providerId="ADAL" clId="{13899D5D-CA46-4848-90B7-9E86A3F03826}" dt="2023-08-21T15:46:00.990" v="108" actId="20577"/>
          <ac:spMkLst>
            <pc:docMk/>
            <pc:sldMk cId="1373510938" sldId="262"/>
            <ac:spMk id="90" creationId="{E96E668C-5F36-5504-FE65-75B9C8EB37D1}"/>
          </ac:spMkLst>
        </pc:spChg>
        <pc:picChg chg="add mod">
          <ac:chgData name="McCormack, Anna (Events)" userId="e3ed6c68-bec5-447e-9aab-30c9c9370705" providerId="ADAL" clId="{13899D5D-CA46-4848-90B7-9E86A3F03826}" dt="2023-08-21T15:44:49.838" v="78" actId="1076"/>
          <ac:picMkLst>
            <pc:docMk/>
            <pc:sldMk cId="1373510938" sldId="262"/>
            <ac:picMk id="89" creationId="{1E22AE8C-C8B2-426E-6DD8-A6445362A72B}"/>
          </ac:picMkLst>
        </pc:picChg>
        <pc:cxnChg chg="mod">
          <ac:chgData name="McCormack, Anna (Events)" userId="e3ed6c68-bec5-447e-9aab-30c9c9370705" providerId="ADAL" clId="{13899D5D-CA46-4848-90B7-9E86A3F03826}" dt="2023-08-21T15:42:39.493" v="8" actId="14100"/>
          <ac:cxnSpMkLst>
            <pc:docMk/>
            <pc:sldMk cId="1373510938" sldId="262"/>
            <ac:cxnSpMk id="15" creationId="{445AA1CE-96C2-4A63-0C98-FB9C30F3430E}"/>
          </ac:cxnSpMkLst>
        </pc:cxnChg>
        <pc:cxnChg chg="add mod">
          <ac:chgData name="McCormack, Anna (Events)" userId="e3ed6c68-bec5-447e-9aab-30c9c9370705" providerId="ADAL" clId="{13899D5D-CA46-4848-90B7-9E86A3F03826}" dt="2023-08-21T15:38:42.978" v="2" actId="14100"/>
          <ac:cxnSpMkLst>
            <pc:docMk/>
            <pc:sldMk cId="1373510938" sldId="262"/>
            <ac:cxnSpMk id="82" creationId="{AC4D09C4-38B5-A32D-3B87-FF758E05BB7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8B7E7-85BA-5DAE-1C3B-5B3447116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D27B29-ACD6-B4DD-BBFB-978DEA5AE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CE03E-81FE-19D8-CD12-5E3798719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60B-7D93-4604-97C9-CE2A69CAECD7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73BD4-0F23-C93E-3EAD-431D37C6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6A522-5773-8C8A-6D1B-DC6B83AC2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88AA-AAAD-4713-A02D-39EDE9BC1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53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213F-F323-B103-1C0C-97F04431E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81338-66E3-575D-487A-E06AFF423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BF50A-1FDC-B7E6-D9FD-A5322DA47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60B-7D93-4604-97C9-CE2A69CAECD7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23AE9-C6B3-0F7A-9DE5-1C0B35331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D0980-A0A9-B9A2-7618-41BA184F1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88AA-AAAD-4713-A02D-39EDE9BC1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23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7346DE-985E-8D7D-2A61-3F19EFB84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EE44E-96C4-F96A-D32E-D12F4A560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7FF80-FE90-3BBC-FC24-EB1389D4A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60B-7D93-4604-97C9-CE2A69CAECD7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DEB1A-4CDD-7FF5-4310-DE2EBE9BB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1C574-6778-5B4A-BE31-0E74B60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88AA-AAAD-4713-A02D-39EDE9BC1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8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9BF29-959C-6F10-B7A0-242A7671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C4615-BC2E-7F4E-E565-1876B8824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B13DD-4E14-A1F9-4710-62D95DFD8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60B-7D93-4604-97C9-CE2A69CAECD7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0F595-C781-E279-24B9-94C03124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FA2CC-5F2D-C830-675E-1B20D2CAF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88AA-AAAD-4713-A02D-39EDE9BC1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29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24138-1EEB-F3B5-C7AD-D34C65BC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094FC-9641-2ECA-7D40-AC75AFBC7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7728-65DB-5A69-BAFB-63FDA5CD1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60B-7D93-4604-97C9-CE2A69CAECD7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D00D3-2537-8369-EA6D-20075D87B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8A315-F488-0476-B0E3-7ED4FD003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88AA-AAAD-4713-A02D-39EDE9BC1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58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8EFE-A8D9-2673-EE72-DFD62D49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4932-8AB4-E3FA-320A-CCA64ECBC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2B35D-115C-28C0-A70D-8F25D7D5D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CA1AF-C308-1BE7-6F5C-FEF3257BA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60B-7D93-4604-97C9-CE2A69CAECD7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9E639-FA4E-97E7-7B75-C62D383F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3F300-196B-316D-8E0F-413A1499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88AA-AAAD-4713-A02D-39EDE9BC1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11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89830-CDE8-07A7-F408-AA5F32AF4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77791-2CCE-8360-C8FA-4631EC545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087141-4FEA-E017-3622-850061E56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FCCFE-F4C5-3A74-AE6E-D92A2FA971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A85BF6-86BA-56C4-11EA-91D9288A0A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E2C3CC-BCB5-D0CB-9E6D-B4F5458FE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60B-7D93-4604-97C9-CE2A69CAECD7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715BF5-1125-91BA-6BBB-FB0734906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7F3EB4-34E0-3B9F-BEF2-77E50C6A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88AA-AAAD-4713-A02D-39EDE9BC1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0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00DC4-CEA4-FE87-DD37-4F9BA6A8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21D092-E107-9303-06C1-8A35692BB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60B-7D93-4604-97C9-CE2A69CAECD7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083FC-6DA3-9CD7-CBF9-B12AD0D5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EEEB04-1CCB-9D07-F654-B34925A62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88AA-AAAD-4713-A02D-39EDE9BC1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0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46D882-FE3B-0F42-7091-FDDAF4C86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60B-7D93-4604-97C9-CE2A69CAECD7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1E2183-D6B8-2D4E-131D-6EB013BFC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21C26-5D84-9CDD-89AC-6F35C9B96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88AA-AAAD-4713-A02D-39EDE9BC1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40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8D0BD-EFCA-9CF4-0407-F1AB1BA97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0F16C-205D-1CA5-CF83-C8B5513CA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FE101-8000-C0CB-4E20-4586375F4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F4C1D-7FE3-1A91-7AA1-BDCAC34A5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60B-7D93-4604-97C9-CE2A69CAECD7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8C265-B1B2-8D94-46BA-0CE7C0D6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E08BA-1C3E-EE83-4D03-16FBC4DEE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88AA-AAAD-4713-A02D-39EDE9BC1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18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02C91-ADD0-3527-FA73-E9CBDF65B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C89BCC-FC21-8E87-4D03-670E6BA61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BA0C26-C8C4-1E71-0268-1B0EDD4E0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08A1D-2FB3-80EC-206D-41BA79D3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960B-7D93-4604-97C9-CE2A69CAECD7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AC6E4-2923-4BA8-B5E5-68C7ED6A5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6C9A4-74C2-F298-9B76-313D68B4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88AA-AAAD-4713-A02D-39EDE9BC1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83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C9D37F-B8A7-5A37-9F10-36E03BE5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73A8D-1E31-6D33-C712-C5FB77A97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A3FDB-DE07-1E81-7763-190DBB62F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5960B-7D93-4604-97C9-CE2A69CAECD7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7F2B3-46C6-7713-FB89-4C123C857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FC4AA-0FE7-47FD-25EE-3E5A1B6D6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A88AA-AAAD-4713-A02D-39EDE9BC1E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25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extBox 1042">
            <a:extLst>
              <a:ext uri="{FF2B5EF4-FFF2-40B4-BE49-F238E27FC236}">
                <a16:creationId xmlns:a16="http://schemas.microsoft.com/office/drawing/2014/main" id="{AEB660D6-4932-4642-40F5-394545915162}"/>
              </a:ext>
            </a:extLst>
          </p:cNvPr>
          <p:cNvSpPr txBox="1"/>
          <p:nvPr/>
        </p:nvSpPr>
        <p:spPr>
          <a:xfrm>
            <a:off x="0" y="16293"/>
            <a:ext cx="1262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/>
              <a:t>RIK MEDLIK BUILDING</a:t>
            </a:r>
          </a:p>
          <a:p>
            <a:r>
              <a:rPr lang="en-GB" sz="800" b="1"/>
              <a:t>GROUND FLOOR</a:t>
            </a:r>
          </a:p>
        </p:txBody>
      </p:sp>
      <p:grpSp>
        <p:nvGrpSpPr>
          <p:cNvPr id="1199" name="Group 1198">
            <a:extLst>
              <a:ext uri="{FF2B5EF4-FFF2-40B4-BE49-F238E27FC236}">
                <a16:creationId xmlns:a16="http://schemas.microsoft.com/office/drawing/2014/main" id="{0A5491A8-38D7-E1DC-23D0-AA7CE96238A1}"/>
              </a:ext>
            </a:extLst>
          </p:cNvPr>
          <p:cNvGrpSpPr/>
          <p:nvPr/>
        </p:nvGrpSpPr>
        <p:grpSpPr>
          <a:xfrm>
            <a:off x="3204118" y="119976"/>
            <a:ext cx="5450485" cy="6426460"/>
            <a:chOff x="3204118" y="119976"/>
            <a:chExt cx="5450485" cy="6426460"/>
          </a:xfrm>
        </p:grpSpPr>
        <p:grpSp>
          <p:nvGrpSpPr>
            <p:cNvPr id="1029" name="Group 1028">
              <a:extLst>
                <a:ext uri="{FF2B5EF4-FFF2-40B4-BE49-F238E27FC236}">
                  <a16:creationId xmlns:a16="http://schemas.microsoft.com/office/drawing/2014/main" id="{93FB8717-9724-49CC-02A7-850AF8298ADC}"/>
                </a:ext>
              </a:extLst>
            </p:cNvPr>
            <p:cNvGrpSpPr/>
            <p:nvPr/>
          </p:nvGrpSpPr>
          <p:grpSpPr>
            <a:xfrm>
              <a:off x="3204118" y="119976"/>
              <a:ext cx="5375087" cy="6426460"/>
              <a:chOff x="3422469" y="31359"/>
              <a:chExt cx="5375087" cy="6426460"/>
            </a:xfrm>
          </p:grpSpPr>
          <p:sp>
            <p:nvSpPr>
              <p:cNvPr id="1152" name="Arc 1151">
                <a:extLst>
                  <a:ext uri="{FF2B5EF4-FFF2-40B4-BE49-F238E27FC236}">
                    <a16:creationId xmlns:a16="http://schemas.microsoft.com/office/drawing/2014/main" id="{6454EF5A-69F7-05E8-37C5-5D727BB817DD}"/>
                  </a:ext>
                </a:extLst>
              </p:cNvPr>
              <p:cNvSpPr/>
              <p:nvPr/>
            </p:nvSpPr>
            <p:spPr>
              <a:xfrm rot="4931409">
                <a:off x="6171421" y="3823485"/>
                <a:ext cx="2121851" cy="3130419"/>
              </a:xfrm>
              <a:prstGeom prst="arc">
                <a:avLst>
                  <a:gd name="adj1" fmla="val 15841996"/>
                  <a:gd name="adj2" fmla="val 613336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28" name="Group 1027">
                <a:extLst>
                  <a:ext uri="{FF2B5EF4-FFF2-40B4-BE49-F238E27FC236}">
                    <a16:creationId xmlns:a16="http://schemas.microsoft.com/office/drawing/2014/main" id="{ADA97849-7988-F630-F876-D2BEDC7EB6B3}"/>
                  </a:ext>
                </a:extLst>
              </p:cNvPr>
              <p:cNvGrpSpPr/>
              <p:nvPr/>
            </p:nvGrpSpPr>
            <p:grpSpPr>
              <a:xfrm>
                <a:off x="3422469" y="31359"/>
                <a:ext cx="5320486" cy="6426460"/>
                <a:chOff x="3422469" y="31359"/>
                <a:chExt cx="5320486" cy="6426460"/>
              </a:xfrm>
            </p:grpSpPr>
            <p:cxnSp>
              <p:nvCxnSpPr>
                <p:cNvPr id="1026" name="Straight Connector 1025">
                  <a:extLst>
                    <a:ext uri="{FF2B5EF4-FFF2-40B4-BE49-F238E27FC236}">
                      <a16:creationId xmlns:a16="http://schemas.microsoft.com/office/drawing/2014/main" id="{7DAFD582-A219-21EC-A469-C71114E9AFE2}"/>
                    </a:ext>
                  </a:extLst>
                </p:cNvPr>
                <p:cNvCxnSpPr/>
                <p:nvPr/>
              </p:nvCxnSpPr>
              <p:spPr>
                <a:xfrm flipV="1">
                  <a:off x="4253218" y="2474752"/>
                  <a:ext cx="0" cy="378343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1" name="Straight Connector 1030">
                  <a:extLst>
                    <a:ext uri="{FF2B5EF4-FFF2-40B4-BE49-F238E27FC236}">
                      <a16:creationId xmlns:a16="http://schemas.microsoft.com/office/drawing/2014/main" id="{766F379C-04F9-A9B7-01BE-D107750ABB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877112" y="2048311"/>
                  <a:ext cx="376106" cy="42644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8" name="Straight Connector 1057">
                  <a:extLst>
                    <a:ext uri="{FF2B5EF4-FFF2-40B4-BE49-F238E27FC236}">
                      <a16:creationId xmlns:a16="http://schemas.microsoft.com/office/drawing/2014/main" id="{E42A11C8-9DDF-356B-9697-9FEA9080B1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871189" y="1978308"/>
                  <a:ext cx="71437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1" name="Straight Connector 1060">
                  <a:extLst>
                    <a:ext uri="{FF2B5EF4-FFF2-40B4-BE49-F238E27FC236}">
                      <a16:creationId xmlns:a16="http://schemas.microsoft.com/office/drawing/2014/main" id="{7C074895-7FCC-4AF7-1C35-533472756E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77717" y="620785"/>
                  <a:ext cx="0" cy="11241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7" name="Straight Connector 1066">
                  <a:extLst>
                    <a:ext uri="{FF2B5EF4-FFF2-40B4-BE49-F238E27FC236}">
                      <a16:creationId xmlns:a16="http://schemas.microsoft.com/office/drawing/2014/main" id="{851D3F13-DAA4-3724-6F2D-A39B6DA21C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77717" y="565420"/>
                  <a:ext cx="234892" cy="5536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9" name="Straight Connector 1068">
                  <a:extLst>
                    <a:ext uri="{FF2B5EF4-FFF2-40B4-BE49-F238E27FC236}">
                      <a16:creationId xmlns:a16="http://schemas.microsoft.com/office/drawing/2014/main" id="{DBCDC346-C77E-3D42-4842-DDB50C2698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12609" y="565420"/>
                  <a:ext cx="620785" cy="61742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1" name="Straight Connector 1070">
                  <a:extLst>
                    <a:ext uri="{FF2B5EF4-FFF2-40B4-BE49-F238E27FC236}">
                      <a16:creationId xmlns:a16="http://schemas.microsoft.com/office/drawing/2014/main" id="{A340EAC7-7BD6-077C-8B3B-CCE26EB20B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597167" y="1169427"/>
                  <a:ext cx="439055" cy="44125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3" name="Straight Connector 1072">
                  <a:extLst>
                    <a:ext uri="{FF2B5EF4-FFF2-40B4-BE49-F238E27FC236}">
                      <a16:creationId xmlns:a16="http://schemas.microsoft.com/office/drawing/2014/main" id="{5EA35ECF-FDAB-F134-0FBA-9D9CACC909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97166" y="1609288"/>
                  <a:ext cx="1" cy="3537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7" name="Straight Connector 1076">
                  <a:extLst>
                    <a:ext uri="{FF2B5EF4-FFF2-40B4-BE49-F238E27FC236}">
                      <a16:creationId xmlns:a16="http://schemas.microsoft.com/office/drawing/2014/main" id="{D4D38299-909A-C862-545D-99DA19A448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597165" y="1510018"/>
                  <a:ext cx="503341" cy="45300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2" name="Straight Connector 1081">
                  <a:extLst>
                    <a:ext uri="{FF2B5EF4-FFF2-40B4-BE49-F238E27FC236}">
                      <a16:creationId xmlns:a16="http://schemas.microsoft.com/office/drawing/2014/main" id="{DA72CAC3-D08D-A3AA-A2FA-D601EA6A36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100506" y="1283516"/>
                  <a:ext cx="850128" cy="2265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4" name="Straight Connector 1083">
                  <a:extLst>
                    <a:ext uri="{FF2B5EF4-FFF2-40B4-BE49-F238E27FC236}">
                      <a16:creationId xmlns:a16="http://schemas.microsoft.com/office/drawing/2014/main" id="{B27C365E-9F4E-7542-BE90-41404BEC83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627303" y="2214693"/>
                  <a:ext cx="261456" cy="89762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6" name="Straight Connector 1085">
                  <a:extLst>
                    <a:ext uri="{FF2B5EF4-FFF2-40B4-BE49-F238E27FC236}">
                      <a16:creationId xmlns:a16="http://schemas.microsoft.com/office/drawing/2014/main" id="{091BAD83-FCFB-97CF-A1CA-93549C6528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950634" y="1283516"/>
                  <a:ext cx="938125" cy="93117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1" name="Straight Connector 1090">
                  <a:extLst>
                    <a:ext uri="{FF2B5EF4-FFF2-40B4-BE49-F238E27FC236}">
                      <a16:creationId xmlns:a16="http://schemas.microsoft.com/office/drawing/2014/main" id="{BEC6B635-ECF7-3EAA-6A50-F2F85A801C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945741" y="3266506"/>
                  <a:ext cx="378809" cy="128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3" name="Straight Connector 1092">
                  <a:extLst>
                    <a:ext uri="{FF2B5EF4-FFF2-40B4-BE49-F238E27FC236}">
                      <a16:creationId xmlns:a16="http://schemas.microsoft.com/office/drawing/2014/main" id="{55545B4E-FDF5-3082-BF4D-FC51B143AD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838260" y="3266506"/>
                  <a:ext cx="107481" cy="15373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5" name="Straight Connector 1094">
                  <a:extLst>
                    <a:ext uri="{FF2B5EF4-FFF2-40B4-BE49-F238E27FC236}">
                      <a16:creationId xmlns:a16="http://schemas.microsoft.com/office/drawing/2014/main" id="{56407DFC-85CA-B222-C28B-97F7CF3781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722001" y="1857380"/>
                  <a:ext cx="205537" cy="3405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7" name="Straight Connector 1096">
                  <a:extLst>
                    <a:ext uri="{FF2B5EF4-FFF2-40B4-BE49-F238E27FC236}">
                      <a16:creationId xmlns:a16="http://schemas.microsoft.com/office/drawing/2014/main" id="{D0F8BDA6-AF5C-41E9-A7B0-128D9995C2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748497" y="2189526"/>
                  <a:ext cx="181390" cy="12688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1" name="Straight Connector 1100">
                  <a:extLst>
                    <a:ext uri="{FF2B5EF4-FFF2-40B4-BE49-F238E27FC236}">
                      <a16:creationId xmlns:a16="http://schemas.microsoft.com/office/drawing/2014/main" id="{D8130504-654F-2134-C32D-F8E8E1CEC0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748497" y="2314313"/>
                  <a:ext cx="54348" cy="12752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2" name="Straight Connector 1101">
                  <a:extLst>
                    <a:ext uri="{FF2B5EF4-FFF2-40B4-BE49-F238E27FC236}">
                      <a16:creationId xmlns:a16="http://schemas.microsoft.com/office/drawing/2014/main" id="{551A1A88-7573-E874-DD20-2E5EE933B0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925070" y="2659309"/>
                  <a:ext cx="600500" cy="61134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5" name="Straight Connector 1104">
                  <a:extLst>
                    <a:ext uri="{FF2B5EF4-FFF2-40B4-BE49-F238E27FC236}">
                      <a16:creationId xmlns:a16="http://schemas.microsoft.com/office/drawing/2014/main" id="{FB4BC4A3-44E9-1DEA-BB7E-174B137AA9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525570" y="3266506"/>
                  <a:ext cx="112147" cy="6436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2" name="Straight Connector 1111">
                  <a:extLst>
                    <a:ext uri="{FF2B5EF4-FFF2-40B4-BE49-F238E27FC236}">
                      <a16:creationId xmlns:a16="http://schemas.microsoft.com/office/drawing/2014/main" id="{E1A8306E-877B-CFD9-8FDC-0176F19AC2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177716" y="1727782"/>
                  <a:ext cx="112584" cy="401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3" name="Straight Connector 1112">
                  <a:extLst>
                    <a:ext uri="{FF2B5EF4-FFF2-40B4-BE49-F238E27FC236}">
                      <a16:creationId xmlns:a16="http://schemas.microsoft.com/office/drawing/2014/main" id="{84260C74-82A4-5C76-C0CD-8EDF3CF590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243864" y="3083647"/>
                  <a:ext cx="3533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5" name="Straight Connector 1114">
                  <a:extLst>
                    <a:ext uri="{FF2B5EF4-FFF2-40B4-BE49-F238E27FC236}">
                      <a16:creationId xmlns:a16="http://schemas.microsoft.com/office/drawing/2014/main" id="{00E0C2B3-9414-8710-E84A-6C9E96B031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597164" y="3083647"/>
                  <a:ext cx="227605" cy="2262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7" name="Straight Connector 1116">
                  <a:extLst>
                    <a:ext uri="{FF2B5EF4-FFF2-40B4-BE49-F238E27FC236}">
                      <a16:creationId xmlns:a16="http://schemas.microsoft.com/office/drawing/2014/main" id="{4009BE1C-4CC2-D05A-CD54-8BDE89A69C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211770" y="3704155"/>
                  <a:ext cx="6753" cy="58133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9" name="Straight Connector 1118">
                  <a:extLst>
                    <a:ext uri="{FF2B5EF4-FFF2-40B4-BE49-F238E27FC236}">
                      <a16:creationId xmlns:a16="http://schemas.microsoft.com/office/drawing/2014/main" id="{00204C5B-8DBC-9151-7C35-131E8E5FBF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253218" y="5574484"/>
                  <a:ext cx="95827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2" name="Straight Connector 1121">
                  <a:extLst>
                    <a:ext uri="{FF2B5EF4-FFF2-40B4-BE49-F238E27FC236}">
                      <a16:creationId xmlns:a16="http://schemas.microsoft.com/office/drawing/2014/main" id="{7BB5E567-928E-8B3D-F09D-390FE671DB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253218" y="4728594"/>
                  <a:ext cx="97441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3" name="Straight Connector 1122">
                  <a:extLst>
                    <a:ext uri="{FF2B5EF4-FFF2-40B4-BE49-F238E27FC236}">
                      <a16:creationId xmlns:a16="http://schemas.microsoft.com/office/drawing/2014/main" id="{843032DE-0C92-DB1D-A9BE-BE96C9B567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243864" y="4000150"/>
                  <a:ext cx="96762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4" name="Straight Connector 1123">
                  <a:extLst>
                    <a:ext uri="{FF2B5EF4-FFF2-40B4-BE49-F238E27FC236}">
                      <a16:creationId xmlns:a16="http://schemas.microsoft.com/office/drawing/2014/main" id="{12576D62-5327-1CE1-A9F1-FF88B6C74B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243864" y="6238612"/>
                  <a:ext cx="2920334" cy="195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6" name="Straight Connector 1125">
                  <a:extLst>
                    <a:ext uri="{FF2B5EF4-FFF2-40B4-BE49-F238E27FC236}">
                      <a16:creationId xmlns:a16="http://schemas.microsoft.com/office/drawing/2014/main" id="{59F7F7E5-55E3-0BC4-ED52-A0A7A6F5BE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383864" y="4178766"/>
                  <a:ext cx="295444" cy="29920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8" name="Straight Connector 1127">
                  <a:extLst>
                    <a:ext uri="{FF2B5EF4-FFF2-40B4-BE49-F238E27FC236}">
                      <a16:creationId xmlns:a16="http://schemas.microsoft.com/office/drawing/2014/main" id="{69AC1F00-F9CA-4E63-069A-49FEA64268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679308" y="4178766"/>
                  <a:ext cx="818535" cy="8089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0" name="Straight Connector 1129">
                  <a:extLst>
                    <a:ext uri="{FF2B5EF4-FFF2-40B4-BE49-F238E27FC236}">
                      <a16:creationId xmlns:a16="http://schemas.microsoft.com/office/drawing/2014/main" id="{E87A3E41-86DE-808E-72A2-7B8D6D1B7B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000266" y="3724710"/>
                  <a:ext cx="296464" cy="26928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4" name="Straight Connector 1133">
                  <a:extLst>
                    <a:ext uri="{FF2B5EF4-FFF2-40B4-BE49-F238E27FC236}">
                      <a16:creationId xmlns:a16="http://schemas.microsoft.com/office/drawing/2014/main" id="{F325608C-9B9F-9A72-5D66-654BAB3557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576695" y="3464887"/>
                  <a:ext cx="398908" cy="37671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6" name="Straight Connector 1135">
                  <a:extLst>
                    <a:ext uri="{FF2B5EF4-FFF2-40B4-BE49-F238E27FC236}">
                      <a16:creationId xmlns:a16="http://schemas.microsoft.com/office/drawing/2014/main" id="{32B2E395-EE80-3D50-F9B7-DC16467CB4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67913" y="3464887"/>
                  <a:ext cx="408782" cy="41195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8" name="Straight Connector 1137">
                  <a:extLst>
                    <a:ext uri="{FF2B5EF4-FFF2-40B4-BE49-F238E27FC236}">
                      <a16:creationId xmlns:a16="http://schemas.microsoft.com/office/drawing/2014/main" id="{D4ADA8AB-4B36-6DBA-48AA-E0B2B9221F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60069" y="3833769"/>
                  <a:ext cx="413220" cy="41953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1" name="Straight Connector 1140">
                  <a:extLst>
                    <a:ext uri="{FF2B5EF4-FFF2-40B4-BE49-F238E27FC236}">
                      <a16:creationId xmlns:a16="http://schemas.microsoft.com/office/drawing/2014/main" id="{E0FEB68F-AAD2-1E12-BDBC-0F9349738484}"/>
                    </a:ext>
                  </a:extLst>
                </p:cNvPr>
                <p:cNvCxnSpPr>
                  <a:cxnSpLocks/>
                  <a:stCxn id="1152" idx="0"/>
                </p:cNvCxnSpPr>
                <p:nvPr/>
              </p:nvCxnSpPr>
              <p:spPr>
                <a:xfrm flipH="1">
                  <a:off x="7516005" y="5018308"/>
                  <a:ext cx="1226950" cy="19815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5" name="Straight Connector 1144">
                  <a:extLst>
                    <a:ext uri="{FF2B5EF4-FFF2-40B4-BE49-F238E27FC236}">
                      <a16:creationId xmlns:a16="http://schemas.microsoft.com/office/drawing/2014/main" id="{E1A6396A-5792-6C5C-92AE-1E5281D6E5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497843" y="4987692"/>
                  <a:ext cx="367147" cy="27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8" name="Straight Connector 1147">
                  <a:extLst>
                    <a:ext uri="{FF2B5EF4-FFF2-40B4-BE49-F238E27FC236}">
                      <a16:creationId xmlns:a16="http://schemas.microsoft.com/office/drawing/2014/main" id="{821733CD-FF74-83F7-957E-43A4DBF498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864990" y="5014692"/>
                  <a:ext cx="155384" cy="16795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0" name="Straight Connector 1149">
                  <a:extLst>
                    <a:ext uri="{FF2B5EF4-FFF2-40B4-BE49-F238E27FC236}">
                      <a16:creationId xmlns:a16="http://schemas.microsoft.com/office/drawing/2014/main" id="{34910154-801F-520F-14F3-29118CEAC2C8}"/>
                    </a:ext>
                  </a:extLst>
                </p:cNvPr>
                <p:cNvCxnSpPr>
                  <a:cxnSpLocks/>
                  <a:stCxn id="1152" idx="2"/>
                </p:cNvCxnSpPr>
                <p:nvPr/>
              </p:nvCxnSpPr>
              <p:spPr>
                <a:xfrm flipH="1" flipV="1">
                  <a:off x="7017390" y="5167092"/>
                  <a:ext cx="169915" cy="129072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5" name="Straight Connector 1154">
                  <a:extLst>
                    <a:ext uri="{FF2B5EF4-FFF2-40B4-BE49-F238E27FC236}">
                      <a16:creationId xmlns:a16="http://schemas.microsoft.com/office/drawing/2014/main" id="{DC569EC8-FA4B-62B4-19F8-D9BC5E715B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718613" y="2836795"/>
                  <a:ext cx="2006370" cy="197826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0" name="Straight Connector 1159">
                  <a:extLst>
                    <a:ext uri="{FF2B5EF4-FFF2-40B4-BE49-F238E27FC236}">
                      <a16:creationId xmlns:a16="http://schemas.microsoft.com/office/drawing/2014/main" id="{07718785-D317-6961-816B-AD68AE1699E4}"/>
                    </a:ext>
                  </a:extLst>
                </p:cNvPr>
                <p:cNvCxnSpPr>
                  <a:cxnSpLocks/>
                  <a:stCxn id="1152" idx="0"/>
                </p:cNvCxnSpPr>
                <p:nvPr/>
              </p:nvCxnSpPr>
              <p:spPr>
                <a:xfrm flipH="1" flipV="1">
                  <a:off x="8724983" y="4807179"/>
                  <a:ext cx="17972" cy="21112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2" name="Straight Connector 1161">
                  <a:extLst>
                    <a:ext uri="{FF2B5EF4-FFF2-40B4-BE49-F238E27FC236}">
                      <a16:creationId xmlns:a16="http://schemas.microsoft.com/office/drawing/2014/main" id="{6E525683-C928-1552-C2CF-506DBA4AAA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05978" y="5092725"/>
                  <a:ext cx="96369" cy="838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4" name="Straight Connector 1163">
                  <a:extLst>
                    <a:ext uri="{FF2B5EF4-FFF2-40B4-BE49-F238E27FC236}">
                      <a16:creationId xmlns:a16="http://schemas.microsoft.com/office/drawing/2014/main" id="{A6B6E251-58C3-0AC6-EFA2-C468A6FB42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87765" y="4469807"/>
                  <a:ext cx="4165" cy="49483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8" name="Straight Connector 1167">
                  <a:extLst>
                    <a:ext uri="{FF2B5EF4-FFF2-40B4-BE49-F238E27FC236}">
                      <a16:creationId xmlns:a16="http://schemas.microsoft.com/office/drawing/2014/main" id="{B9E9FD4F-0E18-913B-40F9-B22023AE07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84361" y="5167092"/>
                  <a:ext cx="851806" cy="1379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1" name="Straight Connector 1170">
                  <a:extLst>
                    <a:ext uri="{FF2B5EF4-FFF2-40B4-BE49-F238E27FC236}">
                      <a16:creationId xmlns:a16="http://schemas.microsoft.com/office/drawing/2014/main" id="{E2BB0A44-71E9-F17B-E15B-5B17AB60A7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4755" y="4728594"/>
                  <a:ext cx="0" cy="4592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46A0AB74-F60B-6DC6-24FD-F3EC4A80F2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997952" y="3112316"/>
                  <a:ext cx="626049" cy="62034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99A717EB-2582-4D53-0B44-1BDD863DAC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414566" y="365120"/>
                  <a:ext cx="244520" cy="2003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F0C0D73C-6BB1-7095-729F-934AD45238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387440" y="37949"/>
                  <a:ext cx="271646" cy="32394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755E124A-499C-0F9C-C3B8-B1D8761A8E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52856" y="31359"/>
                  <a:ext cx="634584" cy="23066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DF0F55D8-921B-D989-D612-D142387AB6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54395" y="258141"/>
                  <a:ext cx="0" cy="44150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B1290BFC-CAB4-2620-AB10-7D6386294C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422469" y="699645"/>
                  <a:ext cx="336281" cy="39763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DC4F0A91-A99E-798F-7FBB-B8E8F33C85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22469" y="1097280"/>
                  <a:ext cx="660774" cy="72028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30" name="TextBox 1029">
              <a:extLst>
                <a:ext uri="{FF2B5EF4-FFF2-40B4-BE49-F238E27FC236}">
                  <a16:creationId xmlns:a16="http://schemas.microsoft.com/office/drawing/2014/main" id="{26CE6472-9223-328F-27CA-768FE4CF05B5}"/>
                </a:ext>
              </a:extLst>
            </p:cNvPr>
            <p:cNvSpPr txBox="1"/>
            <p:nvPr/>
          </p:nvSpPr>
          <p:spPr>
            <a:xfrm>
              <a:off x="4985044" y="2314533"/>
              <a:ext cx="16406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>
                  <a:solidFill>
                    <a:srgbClr val="0070C0"/>
                  </a:solidFill>
                </a:rPr>
                <a:t>Plenary &amp; Panel Sessions</a:t>
              </a:r>
            </a:p>
            <a:p>
              <a:r>
                <a:rPr lang="en-GB" sz="800"/>
                <a:t>03MS01</a:t>
              </a:r>
            </a:p>
          </p:txBody>
        </p:sp>
        <p:sp>
          <p:nvSpPr>
            <p:cNvPr id="1032" name="TextBox 1031">
              <a:extLst>
                <a:ext uri="{FF2B5EF4-FFF2-40B4-BE49-F238E27FC236}">
                  <a16:creationId xmlns:a16="http://schemas.microsoft.com/office/drawing/2014/main" id="{B5EBA8D0-CCC8-A091-6AA4-95879F858436}"/>
                </a:ext>
              </a:extLst>
            </p:cNvPr>
            <p:cNvSpPr txBox="1"/>
            <p:nvPr/>
          </p:nvSpPr>
          <p:spPr>
            <a:xfrm>
              <a:off x="3912641" y="1177014"/>
              <a:ext cx="8928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/>
                <a:t>Lakeside Coffee Shop </a:t>
              </a:r>
            </a:p>
            <a:p>
              <a:r>
                <a:rPr lang="en-GB" sz="800" b="1"/>
                <a:t>8am – 3pm</a:t>
              </a:r>
            </a:p>
          </p:txBody>
        </p:sp>
        <p:sp>
          <p:nvSpPr>
            <p:cNvPr id="1033" name="TextBox 1032">
              <a:extLst>
                <a:ext uri="{FF2B5EF4-FFF2-40B4-BE49-F238E27FC236}">
                  <a16:creationId xmlns:a16="http://schemas.microsoft.com/office/drawing/2014/main" id="{B1555FC4-9A0D-7811-AFCB-CDE7989F3C26}"/>
                </a:ext>
              </a:extLst>
            </p:cNvPr>
            <p:cNvSpPr txBox="1"/>
            <p:nvPr/>
          </p:nvSpPr>
          <p:spPr>
            <a:xfrm rot="18637085">
              <a:off x="3232185" y="759768"/>
              <a:ext cx="1062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/>
                <a:t>Lakeside Coffee Shop Outdoor Terrace</a:t>
              </a:r>
            </a:p>
          </p:txBody>
        </p:sp>
        <p:sp>
          <p:nvSpPr>
            <p:cNvPr id="1034" name="TextBox 1033">
              <a:extLst>
                <a:ext uri="{FF2B5EF4-FFF2-40B4-BE49-F238E27FC236}">
                  <a16:creationId xmlns:a16="http://schemas.microsoft.com/office/drawing/2014/main" id="{C470BC6A-A41E-4615-382E-43E696B82084}"/>
                </a:ext>
              </a:extLst>
            </p:cNvPr>
            <p:cNvSpPr txBox="1"/>
            <p:nvPr/>
          </p:nvSpPr>
          <p:spPr>
            <a:xfrm>
              <a:off x="5991156" y="3790381"/>
              <a:ext cx="8928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>
                  <a:solidFill>
                    <a:srgbClr val="0070C0"/>
                  </a:solidFill>
                </a:rPr>
                <a:t>Luggage Room </a:t>
              </a:r>
              <a:r>
                <a:rPr lang="en-GB" sz="800"/>
                <a:t>13MS01</a:t>
              </a:r>
            </a:p>
          </p:txBody>
        </p:sp>
        <p:sp>
          <p:nvSpPr>
            <p:cNvPr id="1036" name="TextBox 1035">
              <a:extLst>
                <a:ext uri="{FF2B5EF4-FFF2-40B4-BE49-F238E27FC236}">
                  <a16:creationId xmlns:a16="http://schemas.microsoft.com/office/drawing/2014/main" id="{DF06EC80-EEAF-C654-CB37-8A4B5B358E4F}"/>
                </a:ext>
              </a:extLst>
            </p:cNvPr>
            <p:cNvSpPr txBox="1"/>
            <p:nvPr/>
          </p:nvSpPr>
          <p:spPr>
            <a:xfrm>
              <a:off x="7013995" y="5566536"/>
              <a:ext cx="16406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rgbClr val="0070C0"/>
                  </a:solidFill>
                </a:rPr>
                <a:t>Business Lounge &amp; Pop-up </a:t>
              </a:r>
            </a:p>
            <a:p>
              <a:r>
                <a:rPr lang="en-GB" sz="800" b="1" dirty="0">
                  <a:solidFill>
                    <a:srgbClr val="0070C0"/>
                  </a:solidFill>
                </a:rPr>
                <a:t>Coffee Shop</a:t>
              </a:r>
            </a:p>
            <a:p>
              <a:r>
                <a:rPr lang="en-GB" sz="800" dirty="0"/>
                <a:t>Lakeside Restaurant</a:t>
              </a:r>
            </a:p>
          </p:txBody>
        </p:sp>
        <p:cxnSp>
          <p:nvCxnSpPr>
            <p:cNvPr id="1037" name="Straight Connector 1036">
              <a:extLst>
                <a:ext uri="{FF2B5EF4-FFF2-40B4-BE49-F238E27FC236}">
                  <a16:creationId xmlns:a16="http://schemas.microsoft.com/office/drawing/2014/main" id="{2661416A-67FA-A533-B3F6-204FE3789E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78034" y="4478252"/>
              <a:ext cx="495615" cy="4557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1" name="TextBox 1040">
              <a:extLst>
                <a:ext uri="{FF2B5EF4-FFF2-40B4-BE49-F238E27FC236}">
                  <a16:creationId xmlns:a16="http://schemas.microsoft.com/office/drawing/2014/main" id="{D6E844CE-6B51-837B-8DA1-F418EBC2102E}"/>
                </a:ext>
              </a:extLst>
            </p:cNvPr>
            <p:cNvSpPr txBox="1"/>
            <p:nvPr/>
          </p:nvSpPr>
          <p:spPr>
            <a:xfrm rot="18912889">
              <a:off x="5137942" y="4266389"/>
              <a:ext cx="8928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/>
                <a:t>Lifts</a:t>
              </a:r>
              <a:endParaRPr lang="en-GB" sz="800"/>
            </a:p>
          </p:txBody>
        </p:sp>
        <p:sp>
          <p:nvSpPr>
            <p:cNvPr id="1042" name="TextBox 1041">
              <a:extLst>
                <a:ext uri="{FF2B5EF4-FFF2-40B4-BE49-F238E27FC236}">
                  <a16:creationId xmlns:a16="http://schemas.microsoft.com/office/drawing/2014/main" id="{5A6C9CEA-08B0-9730-651A-C175C2FCF818}"/>
                </a:ext>
              </a:extLst>
            </p:cNvPr>
            <p:cNvSpPr txBox="1"/>
            <p:nvPr/>
          </p:nvSpPr>
          <p:spPr>
            <a:xfrm>
              <a:off x="4016707" y="3562722"/>
              <a:ext cx="16406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>
                  <a:solidFill>
                    <a:srgbClr val="0070C0"/>
                  </a:solidFill>
                </a:rPr>
                <a:t>Business Lounge</a:t>
              </a:r>
            </a:p>
            <a:p>
              <a:r>
                <a:rPr lang="en-GB" sz="800"/>
                <a:t>34MS01</a:t>
              </a:r>
            </a:p>
          </p:txBody>
        </p:sp>
        <p:sp>
          <p:nvSpPr>
            <p:cNvPr id="1044" name="TextBox 1043">
              <a:extLst>
                <a:ext uri="{FF2B5EF4-FFF2-40B4-BE49-F238E27FC236}">
                  <a16:creationId xmlns:a16="http://schemas.microsoft.com/office/drawing/2014/main" id="{3E765C0D-89DE-657F-9ED3-4923E55EC69B}"/>
                </a:ext>
              </a:extLst>
            </p:cNvPr>
            <p:cNvSpPr txBox="1"/>
            <p:nvPr/>
          </p:nvSpPr>
          <p:spPr>
            <a:xfrm>
              <a:off x="4016707" y="4229106"/>
              <a:ext cx="16406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rgbClr val="0070C0"/>
                  </a:solidFill>
                </a:rPr>
                <a:t>Parallel Session</a:t>
              </a:r>
            </a:p>
            <a:p>
              <a:r>
                <a:rPr lang="en-GB" sz="800" b="1" dirty="0">
                  <a:solidFill>
                    <a:srgbClr val="0070C0"/>
                  </a:solidFill>
                </a:rPr>
                <a:t>Track 1</a:t>
              </a:r>
            </a:p>
            <a:p>
              <a:r>
                <a:rPr lang="en-GB" sz="800" dirty="0"/>
                <a:t>33MS01</a:t>
              </a:r>
            </a:p>
          </p:txBody>
        </p:sp>
        <p:sp>
          <p:nvSpPr>
            <p:cNvPr id="1045" name="TextBox 1044">
              <a:extLst>
                <a:ext uri="{FF2B5EF4-FFF2-40B4-BE49-F238E27FC236}">
                  <a16:creationId xmlns:a16="http://schemas.microsoft.com/office/drawing/2014/main" id="{0D304C38-5FC3-6BC2-0853-A18A8A97B2C6}"/>
                </a:ext>
              </a:extLst>
            </p:cNvPr>
            <p:cNvSpPr txBox="1"/>
            <p:nvPr/>
          </p:nvSpPr>
          <p:spPr>
            <a:xfrm>
              <a:off x="4015243" y="5069818"/>
              <a:ext cx="16406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solidFill>
                    <a:srgbClr val="0070C0"/>
                  </a:solidFill>
                </a:rPr>
                <a:t>Parallel Session</a:t>
              </a:r>
            </a:p>
            <a:p>
              <a:r>
                <a:rPr lang="en-GB" sz="800" b="1" dirty="0">
                  <a:solidFill>
                    <a:srgbClr val="0070C0"/>
                  </a:solidFill>
                </a:rPr>
                <a:t>Track 2</a:t>
              </a:r>
            </a:p>
            <a:p>
              <a:r>
                <a:rPr lang="en-GB" sz="800" dirty="0"/>
                <a:t>32MS01</a:t>
              </a:r>
            </a:p>
          </p:txBody>
        </p:sp>
        <p:sp>
          <p:nvSpPr>
            <p:cNvPr id="1046" name="TextBox 1045">
              <a:extLst>
                <a:ext uri="{FF2B5EF4-FFF2-40B4-BE49-F238E27FC236}">
                  <a16:creationId xmlns:a16="http://schemas.microsoft.com/office/drawing/2014/main" id="{B224C8D5-B633-DF87-C14E-225681B0DD1E}"/>
                </a:ext>
              </a:extLst>
            </p:cNvPr>
            <p:cNvSpPr txBox="1"/>
            <p:nvPr/>
          </p:nvSpPr>
          <p:spPr>
            <a:xfrm rot="18772713">
              <a:off x="3033844" y="1313552"/>
              <a:ext cx="164060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/>
                <a:t>Entrance</a:t>
              </a:r>
              <a:endParaRPr lang="en-GB" sz="800"/>
            </a:p>
          </p:txBody>
        </p:sp>
        <p:sp>
          <p:nvSpPr>
            <p:cNvPr id="1047" name="Arrow: Down 1046">
              <a:extLst>
                <a:ext uri="{FF2B5EF4-FFF2-40B4-BE49-F238E27FC236}">
                  <a16:creationId xmlns:a16="http://schemas.microsoft.com/office/drawing/2014/main" id="{8CF6326C-355B-2B26-0510-C4B72194DD3A}"/>
                </a:ext>
              </a:extLst>
            </p:cNvPr>
            <p:cNvSpPr/>
            <p:nvPr/>
          </p:nvSpPr>
          <p:spPr>
            <a:xfrm rot="19065172">
              <a:off x="3583089" y="1831055"/>
              <a:ext cx="138952" cy="196402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0" name="TextBox 1049">
              <a:extLst>
                <a:ext uri="{FF2B5EF4-FFF2-40B4-BE49-F238E27FC236}">
                  <a16:creationId xmlns:a16="http://schemas.microsoft.com/office/drawing/2014/main" id="{72AD2211-8843-9567-8889-FCBAE496C564}"/>
                </a:ext>
              </a:extLst>
            </p:cNvPr>
            <p:cNvSpPr txBox="1"/>
            <p:nvPr/>
          </p:nvSpPr>
          <p:spPr>
            <a:xfrm rot="17461197">
              <a:off x="3723516" y="1826791"/>
              <a:ext cx="164060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>
                  <a:solidFill>
                    <a:srgbClr val="0070C0"/>
                  </a:solidFill>
                </a:rPr>
                <a:t>Registration</a:t>
              </a:r>
              <a:endParaRPr lang="en-GB" sz="800">
                <a:solidFill>
                  <a:srgbClr val="0070C0"/>
                </a:solidFill>
              </a:endParaRPr>
            </a:p>
          </p:txBody>
        </p:sp>
        <p:sp>
          <p:nvSpPr>
            <p:cNvPr id="1051" name="TextBox 1050">
              <a:extLst>
                <a:ext uri="{FF2B5EF4-FFF2-40B4-BE49-F238E27FC236}">
                  <a16:creationId xmlns:a16="http://schemas.microsoft.com/office/drawing/2014/main" id="{87E3A425-73AF-B22A-A5CF-F3F54374B0E7}"/>
                </a:ext>
              </a:extLst>
            </p:cNvPr>
            <p:cNvSpPr txBox="1"/>
            <p:nvPr/>
          </p:nvSpPr>
          <p:spPr>
            <a:xfrm rot="2654879">
              <a:off x="4533503" y="3299088"/>
              <a:ext cx="8928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>
                  <a:solidFill>
                    <a:srgbClr val="0070C0"/>
                  </a:solidFill>
                </a:rPr>
                <a:t>Exhibitors</a:t>
              </a:r>
              <a:endParaRPr lang="en-GB" sz="800">
                <a:solidFill>
                  <a:srgbClr val="0070C0"/>
                </a:solidFill>
              </a:endParaRPr>
            </a:p>
          </p:txBody>
        </p:sp>
        <p:sp>
          <p:nvSpPr>
            <p:cNvPr id="1052" name="TextBox 1051">
              <a:extLst>
                <a:ext uri="{FF2B5EF4-FFF2-40B4-BE49-F238E27FC236}">
                  <a16:creationId xmlns:a16="http://schemas.microsoft.com/office/drawing/2014/main" id="{7B7204A9-F08D-F88D-2D72-353BFAE9E111}"/>
                </a:ext>
              </a:extLst>
            </p:cNvPr>
            <p:cNvSpPr txBox="1"/>
            <p:nvPr/>
          </p:nvSpPr>
          <p:spPr>
            <a:xfrm rot="2654879">
              <a:off x="5806836" y="4586929"/>
              <a:ext cx="8928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>
                  <a:solidFill>
                    <a:srgbClr val="0070C0"/>
                  </a:solidFill>
                </a:rPr>
                <a:t>Catering</a:t>
              </a:r>
              <a:endParaRPr lang="en-GB" sz="800">
                <a:solidFill>
                  <a:srgbClr val="0070C0"/>
                </a:solidFill>
              </a:endParaRPr>
            </a:p>
          </p:txBody>
        </p:sp>
        <p:sp>
          <p:nvSpPr>
            <p:cNvPr id="1054" name="TextBox 1053">
              <a:extLst>
                <a:ext uri="{FF2B5EF4-FFF2-40B4-BE49-F238E27FC236}">
                  <a16:creationId xmlns:a16="http://schemas.microsoft.com/office/drawing/2014/main" id="{EB4269DB-3BC2-BB08-9C6D-90D397983B1C}"/>
                </a:ext>
              </a:extLst>
            </p:cNvPr>
            <p:cNvSpPr txBox="1"/>
            <p:nvPr/>
          </p:nvSpPr>
          <p:spPr>
            <a:xfrm>
              <a:off x="5546878" y="5604420"/>
              <a:ext cx="164060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/>
                <a:t>Other Offices</a:t>
              </a:r>
              <a:endParaRPr lang="en-GB" sz="800"/>
            </a:p>
          </p:txBody>
        </p:sp>
        <p:sp>
          <p:nvSpPr>
            <p:cNvPr id="1055" name="TextBox 1054">
              <a:extLst>
                <a:ext uri="{FF2B5EF4-FFF2-40B4-BE49-F238E27FC236}">
                  <a16:creationId xmlns:a16="http://schemas.microsoft.com/office/drawing/2014/main" id="{03F6EF1E-BD08-8B87-56C7-974992B666D7}"/>
                </a:ext>
              </a:extLst>
            </p:cNvPr>
            <p:cNvSpPr txBox="1"/>
            <p:nvPr/>
          </p:nvSpPr>
          <p:spPr>
            <a:xfrm>
              <a:off x="4140483" y="5896064"/>
              <a:ext cx="164060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/>
                <a:t>Other Offices</a:t>
              </a:r>
              <a:endParaRPr lang="en-GB" sz="800"/>
            </a:p>
          </p:txBody>
        </p:sp>
        <p:sp>
          <p:nvSpPr>
            <p:cNvPr id="1056" name="TextBox 1055">
              <a:extLst>
                <a:ext uri="{FF2B5EF4-FFF2-40B4-BE49-F238E27FC236}">
                  <a16:creationId xmlns:a16="http://schemas.microsoft.com/office/drawing/2014/main" id="{2E2098AD-6806-A32C-15DF-FB25D9BEEED7}"/>
                </a:ext>
              </a:extLst>
            </p:cNvPr>
            <p:cNvSpPr txBox="1"/>
            <p:nvPr/>
          </p:nvSpPr>
          <p:spPr>
            <a:xfrm>
              <a:off x="6852429" y="4349991"/>
              <a:ext cx="164060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/>
                <a:t>Other Offices</a:t>
              </a:r>
              <a:endParaRPr lang="en-GB" sz="800"/>
            </a:p>
          </p:txBody>
        </p:sp>
        <p:cxnSp>
          <p:nvCxnSpPr>
            <p:cNvPr id="1065" name="Straight Connector 1064">
              <a:extLst>
                <a:ext uri="{FF2B5EF4-FFF2-40B4-BE49-F238E27FC236}">
                  <a16:creationId xmlns:a16="http://schemas.microsoft.com/office/drawing/2014/main" id="{649FA36C-9D40-7E29-8654-56209AE5AF5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94916" y="1906182"/>
              <a:ext cx="85090" cy="769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2" name="Straight Connector 1071">
              <a:extLst>
                <a:ext uri="{FF2B5EF4-FFF2-40B4-BE49-F238E27FC236}">
                  <a16:creationId xmlns:a16="http://schemas.microsoft.com/office/drawing/2014/main" id="{4B01B1A4-5B0C-6909-0E7E-D6056B884F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02163" y="1816399"/>
              <a:ext cx="1818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6" name="Straight Connector 1075">
              <a:extLst>
                <a:ext uri="{FF2B5EF4-FFF2-40B4-BE49-F238E27FC236}">
                  <a16:creationId xmlns:a16="http://schemas.microsoft.com/office/drawing/2014/main" id="{B4898FED-F7C1-A7BD-0FDC-206707E50DB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39067" y="2638134"/>
              <a:ext cx="67652" cy="108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5" name="Straight Connector 1084">
              <a:extLst>
                <a:ext uri="{FF2B5EF4-FFF2-40B4-BE49-F238E27FC236}">
                  <a16:creationId xmlns:a16="http://schemas.microsoft.com/office/drawing/2014/main" id="{79FC0E34-178D-E69B-AD55-FB2E9348F11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02412" y="3447691"/>
              <a:ext cx="129356" cy="602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9" name="Straight Connector 1088">
              <a:extLst>
                <a:ext uri="{FF2B5EF4-FFF2-40B4-BE49-F238E27FC236}">
                  <a16:creationId xmlns:a16="http://schemas.microsoft.com/office/drawing/2014/main" id="{6742B0D1-9E6C-2F26-3B2A-713EB0B606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163560" y="4171345"/>
              <a:ext cx="1134094" cy="11276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9" name="Straight Connector 1178">
              <a:extLst>
                <a:ext uri="{FF2B5EF4-FFF2-40B4-BE49-F238E27FC236}">
                  <a16:creationId xmlns:a16="http://schemas.microsoft.com/office/drawing/2014/main" id="{D586D749-CA4C-7F03-79F0-4FA3F53F6C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69236" y="5157379"/>
              <a:ext cx="4170" cy="11769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6" name="Picture 8" descr="Circular stairs from top view - Free buildings icons">
              <a:extLst>
                <a:ext uri="{FF2B5EF4-FFF2-40B4-BE49-F238E27FC236}">
                  <a16:creationId xmlns:a16="http://schemas.microsoft.com/office/drawing/2014/main" id="{09E0DB57-6953-61ED-2CD9-41431AE6D2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654" y="3806234"/>
              <a:ext cx="292159" cy="2921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91" name="Straight Connector 1190">
              <a:extLst>
                <a:ext uri="{FF2B5EF4-FFF2-40B4-BE49-F238E27FC236}">
                  <a16:creationId xmlns:a16="http://schemas.microsoft.com/office/drawing/2014/main" id="{EFDA0107-B9A0-86B5-3C13-9FF69CB4B63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02125" y="4515135"/>
              <a:ext cx="6753" cy="58133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2" name="Straight Connector 1191">
              <a:extLst>
                <a:ext uri="{FF2B5EF4-FFF2-40B4-BE49-F238E27FC236}">
                  <a16:creationId xmlns:a16="http://schemas.microsoft.com/office/drawing/2014/main" id="{50F47B14-6557-C035-AA68-A3017F9F04D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04330" y="5206864"/>
              <a:ext cx="4992" cy="11223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5" name="Straight Connector 1194">
              <a:extLst>
                <a:ext uri="{FF2B5EF4-FFF2-40B4-BE49-F238E27FC236}">
                  <a16:creationId xmlns:a16="http://schemas.microsoft.com/office/drawing/2014/main" id="{28FA637F-F62B-A2F5-0397-7759050BC6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96023" y="3489988"/>
              <a:ext cx="300723" cy="32333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8" name="Straight Connector 1197">
              <a:extLst>
                <a:ext uri="{FF2B5EF4-FFF2-40B4-BE49-F238E27FC236}">
                  <a16:creationId xmlns:a16="http://schemas.microsoft.com/office/drawing/2014/main" id="{0FBC11FC-51CC-92EC-4C0F-5D68CB2039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2384" y="5049496"/>
              <a:ext cx="96369" cy="838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0" name="TextBox 1199">
            <a:extLst>
              <a:ext uri="{FF2B5EF4-FFF2-40B4-BE49-F238E27FC236}">
                <a16:creationId xmlns:a16="http://schemas.microsoft.com/office/drawing/2014/main" id="{66B07E82-57B5-9B3F-1CE2-B576ED46D549}"/>
              </a:ext>
            </a:extLst>
          </p:cNvPr>
          <p:cNvSpPr txBox="1"/>
          <p:nvPr/>
        </p:nvSpPr>
        <p:spPr>
          <a:xfrm>
            <a:off x="5400714" y="4664310"/>
            <a:ext cx="892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/>
              <a:t>Toilets</a:t>
            </a:r>
            <a:endParaRPr lang="en-GB" sz="800"/>
          </a:p>
        </p:txBody>
      </p:sp>
      <p:pic>
        <p:nvPicPr>
          <p:cNvPr id="1201" name="Picture 1200">
            <a:extLst>
              <a:ext uri="{FF2B5EF4-FFF2-40B4-BE49-F238E27FC236}">
                <a16:creationId xmlns:a16="http://schemas.microsoft.com/office/drawing/2014/main" id="{7E818946-2D9C-20A6-C4EC-A9B7AB0B9E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5119" y="4897464"/>
            <a:ext cx="408767" cy="250631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828CB8B-B79F-49ED-B2CC-C4B6E7848D28}"/>
              </a:ext>
            </a:extLst>
          </p:cNvPr>
          <p:cNvCxnSpPr>
            <a:cxnSpLocks/>
          </p:cNvCxnSpPr>
          <p:nvPr/>
        </p:nvCxnSpPr>
        <p:spPr>
          <a:xfrm>
            <a:off x="5858308" y="1459684"/>
            <a:ext cx="4834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03B0E9B-17F9-BE1E-4CA6-7EA5D34AD7A9}"/>
              </a:ext>
            </a:extLst>
          </p:cNvPr>
          <p:cNvSpPr txBox="1"/>
          <p:nvPr/>
        </p:nvSpPr>
        <p:spPr>
          <a:xfrm>
            <a:off x="6279492" y="1335548"/>
            <a:ext cx="1640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>
                <a:solidFill>
                  <a:srgbClr val="0070C0"/>
                </a:solidFill>
              </a:rPr>
              <a:t>Main Event Room </a:t>
            </a:r>
          </a:p>
          <a:p>
            <a:r>
              <a:rPr lang="en-GB" sz="800" b="1" i="1"/>
              <a:t>03MS01 – Noisy area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6EAF48-67FF-4FAB-2AAC-6DFBA5386F07}"/>
              </a:ext>
            </a:extLst>
          </p:cNvPr>
          <p:cNvSpPr txBox="1"/>
          <p:nvPr/>
        </p:nvSpPr>
        <p:spPr>
          <a:xfrm>
            <a:off x="9073475" y="746126"/>
            <a:ext cx="2994873" cy="36933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Key: </a:t>
            </a:r>
          </a:p>
          <a:p>
            <a:r>
              <a:rPr lang="en-GB" b="1" dirty="0">
                <a:solidFill>
                  <a:srgbClr val="0070C0"/>
                </a:solidFill>
              </a:rPr>
              <a:t>                      </a:t>
            </a:r>
          </a:p>
          <a:p>
            <a:r>
              <a:rPr lang="en-GB" b="1" dirty="0">
                <a:solidFill>
                  <a:srgbClr val="0070C0"/>
                </a:solidFill>
              </a:rPr>
              <a:t>Glazing (sunlight) 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                      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Accessible Toilets and Changing Facilities 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           </a:t>
            </a:r>
          </a:p>
          <a:p>
            <a:r>
              <a:rPr lang="en-GB" b="1" dirty="0">
                <a:solidFill>
                  <a:srgbClr val="0070C0"/>
                </a:solidFill>
              </a:rPr>
              <a:t>Assistive Listening </a:t>
            </a:r>
          </a:p>
          <a:p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D7438CC0-52BA-78B5-E7D1-1AE003BD0059}"/>
              </a:ext>
            </a:extLst>
          </p:cNvPr>
          <p:cNvSpPr/>
          <p:nvPr/>
        </p:nvSpPr>
        <p:spPr>
          <a:xfrm rot="20399939">
            <a:off x="3457696" y="151821"/>
            <a:ext cx="826143" cy="190941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D568D0-BDA4-2AAC-47AF-AAFEFD3796EF}"/>
              </a:ext>
            </a:extLst>
          </p:cNvPr>
          <p:cNvSpPr/>
          <p:nvPr/>
        </p:nvSpPr>
        <p:spPr>
          <a:xfrm rot="18713412">
            <a:off x="3044365" y="880003"/>
            <a:ext cx="690509" cy="230091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B2B3DE42-9EC9-C16F-51DC-9221DC9B5418}"/>
              </a:ext>
            </a:extLst>
          </p:cNvPr>
          <p:cNvSpPr/>
          <p:nvPr/>
        </p:nvSpPr>
        <p:spPr>
          <a:xfrm rot="16200000">
            <a:off x="3232402" y="483117"/>
            <a:ext cx="643970" cy="196902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Minus Sign 12">
            <a:extLst>
              <a:ext uri="{FF2B5EF4-FFF2-40B4-BE49-F238E27FC236}">
                <a16:creationId xmlns:a16="http://schemas.microsoft.com/office/drawing/2014/main" id="{B8EABFD8-0490-18C9-D456-93299CC73233}"/>
              </a:ext>
            </a:extLst>
          </p:cNvPr>
          <p:cNvSpPr/>
          <p:nvPr/>
        </p:nvSpPr>
        <p:spPr>
          <a:xfrm rot="13582690">
            <a:off x="2905408" y="1451311"/>
            <a:ext cx="1301484" cy="174437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inus Sign 13">
            <a:extLst>
              <a:ext uri="{FF2B5EF4-FFF2-40B4-BE49-F238E27FC236}">
                <a16:creationId xmlns:a16="http://schemas.microsoft.com/office/drawing/2014/main" id="{45DF1DB2-16CC-F355-DACB-D16625306E78}"/>
              </a:ext>
            </a:extLst>
          </p:cNvPr>
          <p:cNvSpPr/>
          <p:nvPr/>
        </p:nvSpPr>
        <p:spPr>
          <a:xfrm rot="13688350">
            <a:off x="3473602" y="2219510"/>
            <a:ext cx="796771" cy="230091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inus Sign 14">
            <a:extLst>
              <a:ext uri="{FF2B5EF4-FFF2-40B4-BE49-F238E27FC236}">
                <a16:creationId xmlns:a16="http://schemas.microsoft.com/office/drawing/2014/main" id="{362D5DE5-9BE2-5C4A-DC41-0F9E15D981CF}"/>
              </a:ext>
            </a:extLst>
          </p:cNvPr>
          <p:cNvSpPr/>
          <p:nvPr/>
        </p:nvSpPr>
        <p:spPr>
          <a:xfrm rot="16200000">
            <a:off x="1474158" y="4331203"/>
            <a:ext cx="5170915" cy="217778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inus Sign 16">
            <a:extLst>
              <a:ext uri="{FF2B5EF4-FFF2-40B4-BE49-F238E27FC236}">
                <a16:creationId xmlns:a16="http://schemas.microsoft.com/office/drawing/2014/main" id="{1DB7E591-6B85-6E16-EF69-7E2BD76F2CF7}"/>
              </a:ext>
            </a:extLst>
          </p:cNvPr>
          <p:cNvSpPr/>
          <p:nvPr/>
        </p:nvSpPr>
        <p:spPr>
          <a:xfrm rot="13688350">
            <a:off x="4274703" y="3180231"/>
            <a:ext cx="522816" cy="230091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inus Sign 17">
            <a:extLst>
              <a:ext uri="{FF2B5EF4-FFF2-40B4-BE49-F238E27FC236}">
                <a16:creationId xmlns:a16="http://schemas.microsoft.com/office/drawing/2014/main" id="{834DAFF1-0DD8-21D0-4367-69516707683D}"/>
              </a:ext>
            </a:extLst>
          </p:cNvPr>
          <p:cNvSpPr/>
          <p:nvPr/>
        </p:nvSpPr>
        <p:spPr>
          <a:xfrm rot="13688350">
            <a:off x="4554045" y="3564690"/>
            <a:ext cx="622485" cy="230091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inus Sign 18">
            <a:extLst>
              <a:ext uri="{FF2B5EF4-FFF2-40B4-BE49-F238E27FC236}">
                <a16:creationId xmlns:a16="http://schemas.microsoft.com/office/drawing/2014/main" id="{907C4825-470F-209B-7468-ABD958322C42}"/>
              </a:ext>
            </a:extLst>
          </p:cNvPr>
          <p:cNvSpPr/>
          <p:nvPr/>
        </p:nvSpPr>
        <p:spPr>
          <a:xfrm rot="13453349">
            <a:off x="4558491" y="2978855"/>
            <a:ext cx="960753" cy="230091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Minus Sign 19">
            <a:extLst>
              <a:ext uri="{FF2B5EF4-FFF2-40B4-BE49-F238E27FC236}">
                <a16:creationId xmlns:a16="http://schemas.microsoft.com/office/drawing/2014/main" id="{430406DE-6738-E5F2-BBDE-1089770D3CF9}"/>
              </a:ext>
            </a:extLst>
          </p:cNvPr>
          <p:cNvSpPr/>
          <p:nvPr/>
        </p:nvSpPr>
        <p:spPr>
          <a:xfrm rot="13453349">
            <a:off x="5181468" y="4575655"/>
            <a:ext cx="1441527" cy="230091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Minus Sign 20">
            <a:extLst>
              <a:ext uri="{FF2B5EF4-FFF2-40B4-BE49-F238E27FC236}">
                <a16:creationId xmlns:a16="http://schemas.microsoft.com/office/drawing/2014/main" id="{0B7AA74B-5105-8E2D-6C45-4388261581FA}"/>
              </a:ext>
            </a:extLst>
          </p:cNvPr>
          <p:cNvSpPr/>
          <p:nvPr/>
        </p:nvSpPr>
        <p:spPr>
          <a:xfrm rot="13453349">
            <a:off x="5763476" y="4514411"/>
            <a:ext cx="1670216" cy="230091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Minus Sign 34">
            <a:extLst>
              <a:ext uri="{FF2B5EF4-FFF2-40B4-BE49-F238E27FC236}">
                <a16:creationId xmlns:a16="http://schemas.microsoft.com/office/drawing/2014/main" id="{B4FA3534-602B-7C6C-8BE6-6AE58CCD9C96}"/>
              </a:ext>
            </a:extLst>
          </p:cNvPr>
          <p:cNvSpPr/>
          <p:nvPr/>
        </p:nvSpPr>
        <p:spPr>
          <a:xfrm>
            <a:off x="9130031" y="1115994"/>
            <a:ext cx="620785" cy="230579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F11ECDB-9F7A-5068-39FE-E76823F2934D}"/>
              </a:ext>
            </a:extLst>
          </p:cNvPr>
          <p:cNvCxnSpPr>
            <a:cxnSpLocks/>
          </p:cNvCxnSpPr>
          <p:nvPr/>
        </p:nvCxnSpPr>
        <p:spPr>
          <a:xfrm>
            <a:off x="3242332" y="2101879"/>
            <a:ext cx="3864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3B8FBF5-E0CF-EC57-5DC5-1E4E2B46E142}"/>
              </a:ext>
            </a:extLst>
          </p:cNvPr>
          <p:cNvSpPr txBox="1"/>
          <p:nvPr/>
        </p:nvSpPr>
        <p:spPr>
          <a:xfrm>
            <a:off x="2503183" y="1883774"/>
            <a:ext cx="1640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>
                <a:solidFill>
                  <a:srgbClr val="0070C0"/>
                </a:solidFill>
              </a:rPr>
              <a:t>Main Entrance </a:t>
            </a:r>
          </a:p>
          <a:p>
            <a:r>
              <a:rPr lang="en-GB" sz="800" b="1" i="1"/>
              <a:t>Accessible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5DA3BFA-EA95-3276-D3C8-5012BA81AF34}"/>
              </a:ext>
            </a:extLst>
          </p:cNvPr>
          <p:cNvSpPr txBox="1"/>
          <p:nvPr/>
        </p:nvSpPr>
        <p:spPr>
          <a:xfrm>
            <a:off x="4853345" y="769619"/>
            <a:ext cx="1640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>
                <a:solidFill>
                  <a:srgbClr val="0070C0"/>
                </a:solidFill>
              </a:rPr>
              <a:t>03MS01 </a:t>
            </a:r>
          </a:p>
          <a:p>
            <a:r>
              <a:rPr lang="en-GB" sz="800" b="1" i="1"/>
              <a:t>Accessible entrance outside of building  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95E71A2-F2FD-0445-9B68-1B68CCDD1C44}"/>
              </a:ext>
            </a:extLst>
          </p:cNvPr>
          <p:cNvCxnSpPr>
            <a:cxnSpLocks/>
          </p:cNvCxnSpPr>
          <p:nvPr/>
        </p:nvCxnSpPr>
        <p:spPr>
          <a:xfrm>
            <a:off x="5099411" y="1231284"/>
            <a:ext cx="0" cy="314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 52">
            <a:extLst>
              <a:ext uri="{FF2B5EF4-FFF2-40B4-BE49-F238E27FC236}">
                <a16:creationId xmlns:a16="http://schemas.microsoft.com/office/drawing/2014/main" id="{04F82441-312D-9507-A961-334EA49A1688}"/>
              </a:ext>
            </a:extLst>
          </p:cNvPr>
          <p:cNvSpPr/>
          <p:nvPr/>
        </p:nvSpPr>
        <p:spPr>
          <a:xfrm rot="4931409">
            <a:off x="5973412" y="3898039"/>
            <a:ext cx="2121851" cy="3130419"/>
          </a:xfrm>
          <a:prstGeom prst="arc">
            <a:avLst>
              <a:gd name="adj1" fmla="val 15841996"/>
              <a:gd name="adj2" fmla="val 613336"/>
            </a:avLst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9941CC30-8E0A-A0F2-2E0E-473A6E8AB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7933" y="1961078"/>
            <a:ext cx="620785" cy="38062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714E3EC8-3324-D353-B3FF-311FC6CFCC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4083" y="4925674"/>
            <a:ext cx="191720" cy="195103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447DA9F3-E83A-9AF1-64D0-B42FC66E66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5421" y="1998138"/>
            <a:ext cx="246884" cy="251240"/>
          </a:xfrm>
          <a:prstGeom prst="rect">
            <a:avLst/>
          </a:prstGeom>
        </p:spPr>
      </p:pic>
      <p:pic>
        <p:nvPicPr>
          <p:cNvPr id="1024" name="Picture 1023">
            <a:extLst>
              <a:ext uri="{FF2B5EF4-FFF2-40B4-BE49-F238E27FC236}">
                <a16:creationId xmlns:a16="http://schemas.microsoft.com/office/drawing/2014/main" id="{25EDD9B4-E310-A389-043B-56CA5CD7CC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0519" y="2472950"/>
            <a:ext cx="202039" cy="218021"/>
          </a:xfrm>
          <a:prstGeom prst="rect">
            <a:avLst/>
          </a:prstGeom>
        </p:spPr>
      </p:pic>
      <p:pic>
        <p:nvPicPr>
          <p:cNvPr id="1025" name="Picture 1024">
            <a:extLst>
              <a:ext uri="{FF2B5EF4-FFF2-40B4-BE49-F238E27FC236}">
                <a16:creationId xmlns:a16="http://schemas.microsoft.com/office/drawing/2014/main" id="{A4E9C4D0-DB31-2EDB-8566-32760E00B6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301" y="5261668"/>
            <a:ext cx="213041" cy="229894"/>
          </a:xfrm>
          <a:prstGeom prst="rect">
            <a:avLst/>
          </a:prstGeom>
        </p:spPr>
      </p:pic>
      <p:pic>
        <p:nvPicPr>
          <p:cNvPr id="1027" name="Picture 1026">
            <a:extLst>
              <a:ext uri="{FF2B5EF4-FFF2-40B4-BE49-F238E27FC236}">
                <a16:creationId xmlns:a16="http://schemas.microsoft.com/office/drawing/2014/main" id="{DA25A868-BE91-109C-CC86-57B7F4E2A9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0144" y="3229950"/>
            <a:ext cx="411234" cy="44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37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E62EE0-2026-912E-2C25-2DD0008B4EDC}"/>
              </a:ext>
            </a:extLst>
          </p:cNvPr>
          <p:cNvCxnSpPr>
            <a:cxnSpLocks/>
          </p:cNvCxnSpPr>
          <p:nvPr/>
        </p:nvCxnSpPr>
        <p:spPr>
          <a:xfrm>
            <a:off x="4241601" y="5860111"/>
            <a:ext cx="3725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8202F7-51C4-269A-710F-A57DAEFB2D91}"/>
              </a:ext>
            </a:extLst>
          </p:cNvPr>
          <p:cNvCxnSpPr>
            <a:cxnSpLocks/>
          </p:cNvCxnSpPr>
          <p:nvPr/>
        </p:nvCxnSpPr>
        <p:spPr>
          <a:xfrm flipV="1">
            <a:off x="7967207" y="4492487"/>
            <a:ext cx="0" cy="1367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2910E1-2678-0057-BD12-675962BB75AC}"/>
              </a:ext>
            </a:extLst>
          </p:cNvPr>
          <p:cNvCxnSpPr>
            <a:cxnSpLocks/>
          </p:cNvCxnSpPr>
          <p:nvPr/>
        </p:nvCxnSpPr>
        <p:spPr>
          <a:xfrm flipH="1" flipV="1">
            <a:off x="4032637" y="565868"/>
            <a:ext cx="3934570" cy="39266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FC2B9AD-CD35-782C-8626-D36AE8A28E64}"/>
              </a:ext>
            </a:extLst>
          </p:cNvPr>
          <p:cNvCxnSpPr>
            <a:cxnSpLocks/>
          </p:cNvCxnSpPr>
          <p:nvPr/>
        </p:nvCxnSpPr>
        <p:spPr>
          <a:xfrm flipH="1">
            <a:off x="3764943" y="2695492"/>
            <a:ext cx="47665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ED4EE87-8A22-9284-2B80-7096BE86E7D7}"/>
              </a:ext>
            </a:extLst>
          </p:cNvPr>
          <p:cNvCxnSpPr>
            <a:cxnSpLocks/>
          </p:cNvCxnSpPr>
          <p:nvPr/>
        </p:nvCxnSpPr>
        <p:spPr>
          <a:xfrm flipV="1">
            <a:off x="3764943" y="677186"/>
            <a:ext cx="0" cy="20183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2370767-B508-468A-5AFA-9D92D7FD4DA6}"/>
              </a:ext>
            </a:extLst>
          </p:cNvPr>
          <p:cNvCxnSpPr>
            <a:cxnSpLocks/>
          </p:cNvCxnSpPr>
          <p:nvPr/>
        </p:nvCxnSpPr>
        <p:spPr>
          <a:xfrm flipH="1">
            <a:off x="3764943" y="565868"/>
            <a:ext cx="267694" cy="1113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80C8E8C-2559-780E-4639-B37A5892F868}"/>
              </a:ext>
            </a:extLst>
          </p:cNvPr>
          <p:cNvCxnSpPr>
            <a:cxnSpLocks/>
          </p:cNvCxnSpPr>
          <p:nvPr/>
        </p:nvCxnSpPr>
        <p:spPr>
          <a:xfrm>
            <a:off x="4241601" y="4134678"/>
            <a:ext cx="7120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D803699-D94F-AFBE-AD41-821ABD777294}"/>
              </a:ext>
            </a:extLst>
          </p:cNvPr>
          <p:cNvCxnSpPr>
            <a:cxnSpLocks/>
          </p:cNvCxnSpPr>
          <p:nvPr/>
        </p:nvCxnSpPr>
        <p:spPr>
          <a:xfrm flipH="1">
            <a:off x="4953663" y="3909369"/>
            <a:ext cx="8614" cy="4558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E3C2385-7855-894E-76A4-9F566F824D80}"/>
              </a:ext>
            </a:extLst>
          </p:cNvPr>
          <p:cNvCxnSpPr>
            <a:cxnSpLocks/>
          </p:cNvCxnSpPr>
          <p:nvPr/>
        </p:nvCxnSpPr>
        <p:spPr>
          <a:xfrm>
            <a:off x="4953662" y="4492487"/>
            <a:ext cx="1" cy="7315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C5217FF-261B-9698-3F74-6D051FF40D7D}"/>
              </a:ext>
            </a:extLst>
          </p:cNvPr>
          <p:cNvCxnSpPr>
            <a:cxnSpLocks/>
          </p:cNvCxnSpPr>
          <p:nvPr/>
        </p:nvCxnSpPr>
        <p:spPr>
          <a:xfrm>
            <a:off x="4953662" y="5351228"/>
            <a:ext cx="0" cy="5082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EC48FDC-5634-ED4D-1CA9-83244EF632AC}"/>
              </a:ext>
            </a:extLst>
          </p:cNvPr>
          <p:cNvCxnSpPr>
            <a:cxnSpLocks/>
          </p:cNvCxnSpPr>
          <p:nvPr/>
        </p:nvCxnSpPr>
        <p:spPr>
          <a:xfrm>
            <a:off x="4249795" y="5184250"/>
            <a:ext cx="7038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F41E706-50FC-0AE0-0A6C-D98BE52AD6B8}"/>
              </a:ext>
            </a:extLst>
          </p:cNvPr>
          <p:cNvCxnSpPr>
            <a:cxnSpLocks/>
          </p:cNvCxnSpPr>
          <p:nvPr/>
        </p:nvCxnSpPr>
        <p:spPr>
          <a:xfrm>
            <a:off x="5101667" y="5161721"/>
            <a:ext cx="28655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B078387-807D-879E-4FD9-77CAE814DB8C}"/>
              </a:ext>
            </a:extLst>
          </p:cNvPr>
          <p:cNvCxnSpPr>
            <a:cxnSpLocks/>
          </p:cNvCxnSpPr>
          <p:nvPr/>
        </p:nvCxnSpPr>
        <p:spPr>
          <a:xfrm>
            <a:off x="6172201" y="5161722"/>
            <a:ext cx="0" cy="6983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281420F-7FEE-DCA1-6B87-665A3E90A527}"/>
              </a:ext>
            </a:extLst>
          </p:cNvPr>
          <p:cNvCxnSpPr>
            <a:cxnSpLocks/>
          </p:cNvCxnSpPr>
          <p:nvPr/>
        </p:nvCxnSpPr>
        <p:spPr>
          <a:xfrm flipH="1">
            <a:off x="5111808" y="5257137"/>
            <a:ext cx="2029" cy="602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3F92-648A-4F56-7BCB-26136324E80B}"/>
              </a:ext>
            </a:extLst>
          </p:cNvPr>
          <p:cNvCxnSpPr>
            <a:cxnSpLocks/>
          </p:cNvCxnSpPr>
          <p:nvPr/>
        </p:nvCxnSpPr>
        <p:spPr>
          <a:xfrm>
            <a:off x="5113837" y="4646212"/>
            <a:ext cx="0" cy="4108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A27704F-F710-6F1D-F41E-360ED2FD9F1E}"/>
              </a:ext>
            </a:extLst>
          </p:cNvPr>
          <p:cNvCxnSpPr>
            <a:cxnSpLocks/>
          </p:cNvCxnSpPr>
          <p:nvPr/>
        </p:nvCxnSpPr>
        <p:spPr>
          <a:xfrm flipH="1">
            <a:off x="5113836" y="4374659"/>
            <a:ext cx="354805" cy="2814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53B1AB1-38F3-1FC6-7E92-1C8C88277AF4}"/>
              </a:ext>
            </a:extLst>
          </p:cNvPr>
          <p:cNvCxnSpPr>
            <a:cxnSpLocks/>
          </p:cNvCxnSpPr>
          <p:nvPr/>
        </p:nvCxnSpPr>
        <p:spPr>
          <a:xfrm flipH="1" flipV="1">
            <a:off x="5460027" y="4378519"/>
            <a:ext cx="712174" cy="7898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0AF2359-E081-A86B-54B6-91C8C54D2748}"/>
              </a:ext>
            </a:extLst>
          </p:cNvPr>
          <p:cNvCxnSpPr>
            <a:cxnSpLocks/>
          </p:cNvCxnSpPr>
          <p:nvPr/>
        </p:nvCxnSpPr>
        <p:spPr>
          <a:xfrm flipV="1">
            <a:off x="5107752" y="4534607"/>
            <a:ext cx="484183" cy="407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7848CB8-0748-4C8B-1E36-6109D84CE446}"/>
              </a:ext>
            </a:extLst>
          </p:cNvPr>
          <p:cNvCxnSpPr>
            <a:cxnSpLocks/>
          </p:cNvCxnSpPr>
          <p:nvPr/>
        </p:nvCxnSpPr>
        <p:spPr>
          <a:xfrm>
            <a:off x="5571545" y="4249972"/>
            <a:ext cx="788227" cy="9117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A6A2FC6-3858-97DA-76DB-FAB0F0459DBE}"/>
              </a:ext>
            </a:extLst>
          </p:cNvPr>
          <p:cNvCxnSpPr>
            <a:cxnSpLocks/>
          </p:cNvCxnSpPr>
          <p:nvPr/>
        </p:nvCxnSpPr>
        <p:spPr>
          <a:xfrm flipV="1">
            <a:off x="5571545" y="3706527"/>
            <a:ext cx="524455" cy="5434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A4857F3-7E62-F494-25F6-95C72BF156BD}"/>
              </a:ext>
            </a:extLst>
          </p:cNvPr>
          <p:cNvCxnSpPr>
            <a:cxnSpLocks/>
          </p:cNvCxnSpPr>
          <p:nvPr/>
        </p:nvCxnSpPr>
        <p:spPr>
          <a:xfrm>
            <a:off x="5816113" y="3438901"/>
            <a:ext cx="288291" cy="2700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C560D58-6FDB-E245-7A49-80E976950C9B}"/>
              </a:ext>
            </a:extLst>
          </p:cNvPr>
          <p:cNvCxnSpPr>
            <a:cxnSpLocks/>
          </p:cNvCxnSpPr>
          <p:nvPr/>
        </p:nvCxnSpPr>
        <p:spPr>
          <a:xfrm flipH="1">
            <a:off x="5591935" y="3452490"/>
            <a:ext cx="224178" cy="2428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D743E29-1659-1598-9E0F-1B16136CCD26}"/>
              </a:ext>
            </a:extLst>
          </p:cNvPr>
          <p:cNvCxnSpPr>
            <a:cxnSpLocks/>
          </p:cNvCxnSpPr>
          <p:nvPr/>
        </p:nvCxnSpPr>
        <p:spPr>
          <a:xfrm flipH="1" flipV="1">
            <a:off x="4631682" y="2742492"/>
            <a:ext cx="960253" cy="9404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65DC427-A667-DA7F-1A5F-1BFF187C8C63}"/>
              </a:ext>
            </a:extLst>
          </p:cNvPr>
          <p:cNvCxnSpPr>
            <a:cxnSpLocks/>
          </p:cNvCxnSpPr>
          <p:nvPr/>
        </p:nvCxnSpPr>
        <p:spPr>
          <a:xfrm flipH="1">
            <a:off x="4243934" y="2742491"/>
            <a:ext cx="402459" cy="4047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DBB9AF4-0698-DB28-8C05-979DEDFE59F4}"/>
              </a:ext>
            </a:extLst>
          </p:cNvPr>
          <p:cNvCxnSpPr>
            <a:cxnSpLocks/>
          </p:cNvCxnSpPr>
          <p:nvPr/>
        </p:nvCxnSpPr>
        <p:spPr>
          <a:xfrm flipH="1" flipV="1">
            <a:off x="4953662" y="3909369"/>
            <a:ext cx="617883" cy="26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E2D3554-D3C0-26D2-9C11-34F2B4DDB10E}"/>
              </a:ext>
            </a:extLst>
          </p:cNvPr>
          <p:cNvCxnSpPr>
            <a:cxnSpLocks/>
          </p:cNvCxnSpPr>
          <p:nvPr/>
        </p:nvCxnSpPr>
        <p:spPr>
          <a:xfrm flipH="1" flipV="1">
            <a:off x="4509295" y="2882348"/>
            <a:ext cx="1055581" cy="10270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Picture 8" descr="Circular stairs from top view - Free buildings icons">
            <a:extLst>
              <a:ext uri="{FF2B5EF4-FFF2-40B4-BE49-F238E27FC236}">
                <a16:creationId xmlns:a16="http://schemas.microsoft.com/office/drawing/2014/main" id="{A988DDB8-3541-D22F-DB00-82BB8D42F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181" y="4086360"/>
            <a:ext cx="292159" cy="29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DC9B5217-3702-D5F2-D780-E60C2216FFD2}"/>
              </a:ext>
            </a:extLst>
          </p:cNvPr>
          <p:cNvSpPr txBox="1"/>
          <p:nvPr/>
        </p:nvSpPr>
        <p:spPr>
          <a:xfrm>
            <a:off x="5346381" y="4658250"/>
            <a:ext cx="892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/>
              <a:t>Toilets</a:t>
            </a:r>
            <a:endParaRPr lang="en-GB" sz="80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601EB4C-69F5-E4AC-8B9D-F6988043B290}"/>
              </a:ext>
            </a:extLst>
          </p:cNvPr>
          <p:cNvSpPr txBox="1"/>
          <p:nvPr/>
        </p:nvSpPr>
        <p:spPr>
          <a:xfrm rot="18912889">
            <a:off x="5056553" y="4336067"/>
            <a:ext cx="892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/>
              <a:t>Lifts</a:t>
            </a:r>
            <a:endParaRPr lang="en-GB" sz="80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C273FD0-9550-6A13-6F0C-2D49E53BBA20}"/>
              </a:ext>
            </a:extLst>
          </p:cNvPr>
          <p:cNvSpPr txBox="1"/>
          <p:nvPr/>
        </p:nvSpPr>
        <p:spPr>
          <a:xfrm>
            <a:off x="4266126" y="4411868"/>
            <a:ext cx="814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0070C0"/>
                </a:solidFill>
              </a:rPr>
              <a:t>Parallel Session</a:t>
            </a:r>
          </a:p>
          <a:p>
            <a:r>
              <a:rPr lang="en-GB" sz="800" b="1" dirty="0">
                <a:solidFill>
                  <a:srgbClr val="0070C0"/>
                </a:solidFill>
              </a:rPr>
              <a:t>Track 5</a:t>
            </a:r>
          </a:p>
          <a:p>
            <a:r>
              <a:rPr lang="en-GB" sz="800" dirty="0"/>
              <a:t>80MS02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1E20C1C-838F-E744-764D-36BDE373E380}"/>
              </a:ext>
            </a:extLst>
          </p:cNvPr>
          <p:cNvSpPr txBox="1"/>
          <p:nvPr/>
        </p:nvSpPr>
        <p:spPr>
          <a:xfrm>
            <a:off x="4324489" y="5311480"/>
            <a:ext cx="814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0070C0"/>
                </a:solidFill>
              </a:rPr>
              <a:t>Parallel Session</a:t>
            </a:r>
          </a:p>
          <a:p>
            <a:r>
              <a:rPr lang="en-GB" sz="800" b="1" dirty="0">
                <a:solidFill>
                  <a:srgbClr val="0070C0"/>
                </a:solidFill>
              </a:rPr>
              <a:t>Track 4</a:t>
            </a:r>
          </a:p>
          <a:p>
            <a:r>
              <a:rPr lang="en-GB" sz="800" dirty="0"/>
              <a:t>81MS02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305B0C5-31EC-8B12-85B2-CDAFECC8D54E}"/>
              </a:ext>
            </a:extLst>
          </p:cNvPr>
          <p:cNvSpPr txBox="1"/>
          <p:nvPr/>
        </p:nvSpPr>
        <p:spPr>
          <a:xfrm>
            <a:off x="5349843" y="5296894"/>
            <a:ext cx="814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0070C0"/>
                </a:solidFill>
              </a:rPr>
              <a:t>Parallel Session </a:t>
            </a:r>
          </a:p>
          <a:p>
            <a:r>
              <a:rPr lang="en-GB" sz="800" b="1" dirty="0">
                <a:solidFill>
                  <a:srgbClr val="0070C0"/>
                </a:solidFill>
              </a:rPr>
              <a:t>Track 3</a:t>
            </a:r>
          </a:p>
          <a:p>
            <a:r>
              <a:rPr lang="en-GB" sz="800" dirty="0"/>
              <a:t>39MS02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CF534B0-3C2A-BF53-1BF4-C26C7DA4ABB0}"/>
              </a:ext>
            </a:extLst>
          </p:cNvPr>
          <p:cNvSpPr txBox="1"/>
          <p:nvPr/>
        </p:nvSpPr>
        <p:spPr>
          <a:xfrm>
            <a:off x="4995809" y="2577506"/>
            <a:ext cx="16406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/>
              <a:t>Other Offices</a:t>
            </a:r>
            <a:endParaRPr lang="en-GB" sz="80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2793048-F167-07C7-DC78-2B78B2F37D37}"/>
              </a:ext>
            </a:extLst>
          </p:cNvPr>
          <p:cNvSpPr txBox="1"/>
          <p:nvPr/>
        </p:nvSpPr>
        <p:spPr>
          <a:xfrm>
            <a:off x="6765114" y="5454450"/>
            <a:ext cx="16406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/>
              <a:t>Other Offices</a:t>
            </a:r>
            <a:endParaRPr lang="en-GB" sz="80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D6F0FC8-2DEA-BE92-4137-07E342C76249}"/>
              </a:ext>
            </a:extLst>
          </p:cNvPr>
          <p:cNvSpPr txBox="1"/>
          <p:nvPr/>
        </p:nvSpPr>
        <p:spPr>
          <a:xfrm>
            <a:off x="4216781" y="3837196"/>
            <a:ext cx="16406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/>
              <a:t>Other Offices</a:t>
            </a:r>
            <a:endParaRPr lang="en-GB" sz="80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7F0AA51-BFCE-2C70-B9F4-A3016EC43B89}"/>
              </a:ext>
            </a:extLst>
          </p:cNvPr>
          <p:cNvSpPr txBox="1"/>
          <p:nvPr/>
        </p:nvSpPr>
        <p:spPr>
          <a:xfrm>
            <a:off x="4296" y="26566"/>
            <a:ext cx="1262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/>
              <a:t>RIK MEDLIK BUILDING</a:t>
            </a:r>
          </a:p>
          <a:p>
            <a:r>
              <a:rPr lang="en-GB" sz="800" b="1"/>
              <a:t>FIRST FLOOR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DAAE3CE-875F-EAF0-109F-FBE8C89BF8DF}"/>
              </a:ext>
            </a:extLst>
          </p:cNvPr>
          <p:cNvCxnSpPr>
            <a:cxnSpLocks/>
          </p:cNvCxnSpPr>
          <p:nvPr/>
        </p:nvCxnSpPr>
        <p:spPr>
          <a:xfrm flipH="1" flipV="1">
            <a:off x="4235657" y="3190752"/>
            <a:ext cx="727407" cy="7227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BCA5A818-6D0F-7632-C998-89165FB495BE}"/>
              </a:ext>
            </a:extLst>
          </p:cNvPr>
          <p:cNvSpPr/>
          <p:nvPr/>
        </p:nvSpPr>
        <p:spPr>
          <a:xfrm>
            <a:off x="4962277" y="3614905"/>
            <a:ext cx="602599" cy="294464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9E99B08-A7F5-B2A2-B513-FAEC45DB0D7E}"/>
              </a:ext>
            </a:extLst>
          </p:cNvPr>
          <p:cNvSpPr/>
          <p:nvPr/>
        </p:nvSpPr>
        <p:spPr>
          <a:xfrm rot="18849801">
            <a:off x="4534225" y="2871469"/>
            <a:ext cx="423960" cy="10431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6579F0C7-2B6D-CE2B-CEDB-990371CE75B8}"/>
              </a:ext>
            </a:extLst>
          </p:cNvPr>
          <p:cNvCxnSpPr>
            <a:cxnSpLocks/>
          </p:cNvCxnSpPr>
          <p:nvPr/>
        </p:nvCxnSpPr>
        <p:spPr>
          <a:xfrm flipH="1" flipV="1">
            <a:off x="4519593" y="2877590"/>
            <a:ext cx="1051951" cy="1040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97989F8F-D89B-9915-1DC7-F289935DDFDF}"/>
              </a:ext>
            </a:extLst>
          </p:cNvPr>
          <p:cNvCxnSpPr>
            <a:cxnSpLocks/>
          </p:cNvCxnSpPr>
          <p:nvPr/>
        </p:nvCxnSpPr>
        <p:spPr>
          <a:xfrm flipH="1" flipV="1">
            <a:off x="4953663" y="3904676"/>
            <a:ext cx="616362" cy="139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3A313F5A-D7C7-69A0-1CCC-C86AC09C10E6}"/>
              </a:ext>
            </a:extLst>
          </p:cNvPr>
          <p:cNvCxnSpPr>
            <a:cxnSpLocks/>
          </p:cNvCxnSpPr>
          <p:nvPr/>
        </p:nvCxnSpPr>
        <p:spPr>
          <a:xfrm flipH="1" flipV="1">
            <a:off x="4234082" y="3182653"/>
            <a:ext cx="720593" cy="7323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0A3C6F6-25D0-98F5-90D3-0E3C789E843B}"/>
              </a:ext>
            </a:extLst>
          </p:cNvPr>
          <p:cNvCxnSpPr>
            <a:cxnSpLocks/>
          </p:cNvCxnSpPr>
          <p:nvPr/>
        </p:nvCxnSpPr>
        <p:spPr>
          <a:xfrm flipH="1">
            <a:off x="4230191" y="2871971"/>
            <a:ext cx="284253" cy="2916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195E306-EA5F-8DBD-EF61-B01056CE8192}"/>
              </a:ext>
            </a:extLst>
          </p:cNvPr>
          <p:cNvCxnSpPr>
            <a:cxnSpLocks/>
          </p:cNvCxnSpPr>
          <p:nvPr/>
        </p:nvCxnSpPr>
        <p:spPr>
          <a:xfrm flipV="1">
            <a:off x="4241601" y="2695492"/>
            <a:ext cx="0" cy="31646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" name="Picture 122">
            <a:extLst>
              <a:ext uri="{FF2B5EF4-FFF2-40B4-BE49-F238E27FC236}">
                <a16:creationId xmlns:a16="http://schemas.microsoft.com/office/drawing/2014/main" id="{7EE8DCA7-E726-2B21-A643-A778DA0442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3479" y="4880031"/>
            <a:ext cx="408767" cy="2506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298D738-05F8-0E0E-21B2-ED8CC725C8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5331" y="4897582"/>
            <a:ext cx="191720" cy="1951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E764B28-A20A-71E7-AEB5-64F86B3E5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7942" y="1657341"/>
            <a:ext cx="727135" cy="4458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3372A3-FAAF-2B71-27BF-93DC2620C8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4856" y="1686339"/>
            <a:ext cx="338585" cy="34456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A1CE095-A520-9218-CFC1-D6F674B85777}"/>
              </a:ext>
            </a:extLst>
          </p:cNvPr>
          <p:cNvCxnSpPr>
            <a:cxnSpLocks/>
          </p:cNvCxnSpPr>
          <p:nvPr/>
        </p:nvCxnSpPr>
        <p:spPr>
          <a:xfrm flipV="1">
            <a:off x="5221307" y="3095336"/>
            <a:ext cx="231053" cy="2237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5A7D217-441A-9E62-EA21-64DB499FB49E}"/>
              </a:ext>
            </a:extLst>
          </p:cNvPr>
          <p:cNvSpPr txBox="1"/>
          <p:nvPr/>
        </p:nvSpPr>
        <p:spPr>
          <a:xfrm rot="2676067">
            <a:off x="5093350" y="3568893"/>
            <a:ext cx="1640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dirty="0">
                <a:solidFill>
                  <a:schemeClr val="accent1"/>
                </a:solidFill>
              </a:rPr>
              <a:t>Quiet Room</a:t>
            </a:r>
          </a:p>
          <a:p>
            <a:r>
              <a:rPr lang="en-GB" sz="700" dirty="0"/>
              <a:t>01 MS 02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33D0BD1-68EF-4B17-BD05-D355DB61A219}"/>
              </a:ext>
            </a:extLst>
          </p:cNvPr>
          <p:cNvCxnSpPr>
            <a:cxnSpLocks/>
          </p:cNvCxnSpPr>
          <p:nvPr/>
        </p:nvCxnSpPr>
        <p:spPr>
          <a:xfrm flipH="1" flipV="1">
            <a:off x="5452360" y="3095336"/>
            <a:ext cx="377427" cy="3644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A878F4E-F98D-84B5-E6F5-51FDF5CC90BE}"/>
              </a:ext>
            </a:extLst>
          </p:cNvPr>
          <p:cNvSpPr txBox="1"/>
          <p:nvPr/>
        </p:nvSpPr>
        <p:spPr>
          <a:xfrm>
            <a:off x="8930379" y="913319"/>
            <a:ext cx="2994873" cy="39703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Key: </a:t>
            </a:r>
          </a:p>
          <a:p>
            <a:r>
              <a:rPr lang="en-GB" b="1" dirty="0">
                <a:solidFill>
                  <a:srgbClr val="0070C0"/>
                </a:solidFill>
              </a:rPr>
              <a:t>                      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                      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Accessible Toilets and Changing Facilities 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Room 01 MS 02</a:t>
            </a:r>
          </a:p>
          <a:p>
            <a:r>
              <a:rPr lang="en-GB" b="1" dirty="0">
                <a:solidFill>
                  <a:srgbClr val="0070C0"/>
                </a:solidFill>
              </a:rPr>
              <a:t>Quiet Room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           </a:t>
            </a:r>
          </a:p>
          <a:p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73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7956D2-C14C-EA6C-44B9-59C404465BCE}"/>
              </a:ext>
            </a:extLst>
          </p:cNvPr>
          <p:cNvCxnSpPr>
            <a:cxnSpLocks/>
          </p:cNvCxnSpPr>
          <p:nvPr/>
        </p:nvCxnSpPr>
        <p:spPr>
          <a:xfrm flipV="1">
            <a:off x="4241601" y="2695492"/>
            <a:ext cx="0" cy="31646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E2A2ED-3D07-B120-3BAE-028BC9C54BC8}"/>
              </a:ext>
            </a:extLst>
          </p:cNvPr>
          <p:cNvCxnSpPr>
            <a:cxnSpLocks/>
          </p:cNvCxnSpPr>
          <p:nvPr/>
        </p:nvCxnSpPr>
        <p:spPr>
          <a:xfrm>
            <a:off x="4241601" y="5860111"/>
            <a:ext cx="3725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D0EDAE-75C0-2885-E359-32CAE1C8886B}"/>
              </a:ext>
            </a:extLst>
          </p:cNvPr>
          <p:cNvCxnSpPr>
            <a:cxnSpLocks/>
          </p:cNvCxnSpPr>
          <p:nvPr/>
        </p:nvCxnSpPr>
        <p:spPr>
          <a:xfrm flipV="1">
            <a:off x="7967207" y="4492487"/>
            <a:ext cx="0" cy="1367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54C9F9C-0189-8876-881C-213D827B8827}"/>
              </a:ext>
            </a:extLst>
          </p:cNvPr>
          <p:cNvCxnSpPr>
            <a:cxnSpLocks/>
          </p:cNvCxnSpPr>
          <p:nvPr/>
        </p:nvCxnSpPr>
        <p:spPr>
          <a:xfrm flipH="1" flipV="1">
            <a:off x="4032637" y="565868"/>
            <a:ext cx="3934570" cy="39266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2122C2-4032-2553-DCB8-34FBA2D441E0}"/>
              </a:ext>
            </a:extLst>
          </p:cNvPr>
          <p:cNvCxnSpPr>
            <a:cxnSpLocks/>
          </p:cNvCxnSpPr>
          <p:nvPr/>
        </p:nvCxnSpPr>
        <p:spPr>
          <a:xfrm flipH="1">
            <a:off x="3764943" y="2695492"/>
            <a:ext cx="47665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025CB40-E6D7-6CF8-68F4-C0EF826202DF}"/>
              </a:ext>
            </a:extLst>
          </p:cNvPr>
          <p:cNvCxnSpPr>
            <a:cxnSpLocks/>
          </p:cNvCxnSpPr>
          <p:nvPr/>
        </p:nvCxnSpPr>
        <p:spPr>
          <a:xfrm flipV="1">
            <a:off x="3764943" y="677186"/>
            <a:ext cx="0" cy="11690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46F43ED-4BDD-F951-976F-14EE1C5E5720}"/>
              </a:ext>
            </a:extLst>
          </p:cNvPr>
          <p:cNvCxnSpPr>
            <a:cxnSpLocks/>
          </p:cNvCxnSpPr>
          <p:nvPr/>
        </p:nvCxnSpPr>
        <p:spPr>
          <a:xfrm flipH="1">
            <a:off x="3764943" y="565868"/>
            <a:ext cx="267694" cy="1113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1E1C35-73BF-724D-045F-DE238B88C401}"/>
              </a:ext>
            </a:extLst>
          </p:cNvPr>
          <p:cNvCxnSpPr>
            <a:cxnSpLocks/>
          </p:cNvCxnSpPr>
          <p:nvPr/>
        </p:nvCxnSpPr>
        <p:spPr>
          <a:xfrm>
            <a:off x="4241601" y="4134678"/>
            <a:ext cx="7120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72AFA51-DE5A-A3BF-A56A-17112932221E}"/>
              </a:ext>
            </a:extLst>
          </p:cNvPr>
          <p:cNvCxnSpPr>
            <a:cxnSpLocks/>
          </p:cNvCxnSpPr>
          <p:nvPr/>
        </p:nvCxnSpPr>
        <p:spPr>
          <a:xfrm flipH="1">
            <a:off x="4953663" y="3832653"/>
            <a:ext cx="8613" cy="5326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C7983A2-9640-9383-741A-C58660526338}"/>
              </a:ext>
            </a:extLst>
          </p:cNvPr>
          <p:cNvCxnSpPr>
            <a:cxnSpLocks/>
          </p:cNvCxnSpPr>
          <p:nvPr/>
        </p:nvCxnSpPr>
        <p:spPr>
          <a:xfrm>
            <a:off x="4953662" y="4492487"/>
            <a:ext cx="1" cy="7315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45AA1CE-96C2-4A63-0C98-FB9C30F3430E}"/>
              </a:ext>
            </a:extLst>
          </p:cNvPr>
          <p:cNvCxnSpPr>
            <a:cxnSpLocks/>
          </p:cNvCxnSpPr>
          <p:nvPr/>
        </p:nvCxnSpPr>
        <p:spPr>
          <a:xfrm>
            <a:off x="4953662" y="5224007"/>
            <a:ext cx="0" cy="6355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151A14-7312-C5EE-B5BD-DC6391380C8D}"/>
              </a:ext>
            </a:extLst>
          </p:cNvPr>
          <p:cNvCxnSpPr>
            <a:cxnSpLocks/>
          </p:cNvCxnSpPr>
          <p:nvPr/>
        </p:nvCxnSpPr>
        <p:spPr>
          <a:xfrm>
            <a:off x="4249795" y="5184250"/>
            <a:ext cx="7038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8AB8CB8-63CC-6A9F-9560-D1F43BBDE4C5}"/>
              </a:ext>
            </a:extLst>
          </p:cNvPr>
          <p:cNvCxnSpPr>
            <a:cxnSpLocks/>
          </p:cNvCxnSpPr>
          <p:nvPr/>
        </p:nvCxnSpPr>
        <p:spPr>
          <a:xfrm>
            <a:off x="5101667" y="5161721"/>
            <a:ext cx="28655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B66CA06-84D8-282D-CBC8-9AD9B00D9D73}"/>
              </a:ext>
            </a:extLst>
          </p:cNvPr>
          <p:cNvCxnSpPr>
            <a:cxnSpLocks/>
          </p:cNvCxnSpPr>
          <p:nvPr/>
        </p:nvCxnSpPr>
        <p:spPr>
          <a:xfrm>
            <a:off x="6172201" y="5161722"/>
            <a:ext cx="0" cy="6983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25FEA78-0659-BB17-5113-23FFE236FF5A}"/>
              </a:ext>
            </a:extLst>
          </p:cNvPr>
          <p:cNvCxnSpPr>
            <a:cxnSpLocks/>
          </p:cNvCxnSpPr>
          <p:nvPr/>
        </p:nvCxnSpPr>
        <p:spPr>
          <a:xfrm flipH="1">
            <a:off x="5111808" y="5257137"/>
            <a:ext cx="2029" cy="602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623A675-4427-6CC5-3153-C29CB2E3BEB7}"/>
              </a:ext>
            </a:extLst>
          </p:cNvPr>
          <p:cNvCxnSpPr>
            <a:cxnSpLocks/>
          </p:cNvCxnSpPr>
          <p:nvPr/>
        </p:nvCxnSpPr>
        <p:spPr>
          <a:xfrm>
            <a:off x="5113837" y="4646212"/>
            <a:ext cx="0" cy="4108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309EB2A-13BE-74EB-CC06-F9D5D5EEB16E}"/>
              </a:ext>
            </a:extLst>
          </p:cNvPr>
          <p:cNvCxnSpPr>
            <a:cxnSpLocks/>
          </p:cNvCxnSpPr>
          <p:nvPr/>
        </p:nvCxnSpPr>
        <p:spPr>
          <a:xfrm flipH="1">
            <a:off x="5113836" y="4374659"/>
            <a:ext cx="354805" cy="2814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11AD321-6555-C8D0-DEDE-E3A7CB3DA35F}"/>
              </a:ext>
            </a:extLst>
          </p:cNvPr>
          <p:cNvCxnSpPr>
            <a:cxnSpLocks/>
          </p:cNvCxnSpPr>
          <p:nvPr/>
        </p:nvCxnSpPr>
        <p:spPr>
          <a:xfrm flipH="1" flipV="1">
            <a:off x="5460027" y="4378519"/>
            <a:ext cx="712174" cy="7898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254CB9E-A6E6-A675-5566-FC7FE4AC99E3}"/>
              </a:ext>
            </a:extLst>
          </p:cNvPr>
          <p:cNvCxnSpPr>
            <a:cxnSpLocks/>
          </p:cNvCxnSpPr>
          <p:nvPr/>
        </p:nvCxnSpPr>
        <p:spPr>
          <a:xfrm flipV="1">
            <a:off x="5107752" y="4534607"/>
            <a:ext cx="484183" cy="407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C1F28EF-B090-2F50-B446-2E3CA2026308}"/>
              </a:ext>
            </a:extLst>
          </p:cNvPr>
          <p:cNvCxnSpPr>
            <a:cxnSpLocks/>
          </p:cNvCxnSpPr>
          <p:nvPr/>
        </p:nvCxnSpPr>
        <p:spPr>
          <a:xfrm>
            <a:off x="5571545" y="4249972"/>
            <a:ext cx="788227" cy="9117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1E1EE18-5DEB-38C3-19E5-14D08D427072}"/>
              </a:ext>
            </a:extLst>
          </p:cNvPr>
          <p:cNvCxnSpPr>
            <a:cxnSpLocks/>
          </p:cNvCxnSpPr>
          <p:nvPr/>
        </p:nvCxnSpPr>
        <p:spPr>
          <a:xfrm flipV="1">
            <a:off x="5571545" y="3706527"/>
            <a:ext cx="524455" cy="5434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3C8E32B-435A-6BED-6D87-126F6DC6C047}"/>
              </a:ext>
            </a:extLst>
          </p:cNvPr>
          <p:cNvCxnSpPr>
            <a:cxnSpLocks/>
          </p:cNvCxnSpPr>
          <p:nvPr/>
        </p:nvCxnSpPr>
        <p:spPr>
          <a:xfrm>
            <a:off x="5816113" y="3438901"/>
            <a:ext cx="288291" cy="2700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665248B-347C-199C-406A-5A1A4694C86E}"/>
              </a:ext>
            </a:extLst>
          </p:cNvPr>
          <p:cNvCxnSpPr>
            <a:cxnSpLocks/>
          </p:cNvCxnSpPr>
          <p:nvPr/>
        </p:nvCxnSpPr>
        <p:spPr>
          <a:xfrm flipH="1">
            <a:off x="5591935" y="3452490"/>
            <a:ext cx="224178" cy="2428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9304EF8-F26C-797F-4F93-D2953123A095}"/>
              </a:ext>
            </a:extLst>
          </p:cNvPr>
          <p:cNvCxnSpPr>
            <a:cxnSpLocks/>
          </p:cNvCxnSpPr>
          <p:nvPr/>
        </p:nvCxnSpPr>
        <p:spPr>
          <a:xfrm flipH="1" flipV="1">
            <a:off x="4610800" y="2740132"/>
            <a:ext cx="981135" cy="9427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8" descr="Circular stairs from top view - Free buildings icons">
            <a:extLst>
              <a:ext uri="{FF2B5EF4-FFF2-40B4-BE49-F238E27FC236}">
                <a16:creationId xmlns:a16="http://schemas.microsoft.com/office/drawing/2014/main" id="{8AFA2A62-7CCF-1158-79D0-644748BFB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181" y="4086360"/>
            <a:ext cx="292159" cy="29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9040D75-C040-338E-329F-41F8255C7E55}"/>
              </a:ext>
            </a:extLst>
          </p:cNvPr>
          <p:cNvSpPr txBox="1"/>
          <p:nvPr/>
        </p:nvSpPr>
        <p:spPr>
          <a:xfrm>
            <a:off x="5328043" y="4706572"/>
            <a:ext cx="892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/>
              <a:t>Toilets</a:t>
            </a:r>
            <a:endParaRPr lang="en-GB" sz="80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6B5639-2809-F7FE-7343-C85B86081D69}"/>
              </a:ext>
            </a:extLst>
          </p:cNvPr>
          <p:cNvSpPr txBox="1"/>
          <p:nvPr/>
        </p:nvSpPr>
        <p:spPr>
          <a:xfrm rot="18912889">
            <a:off x="5056553" y="4336067"/>
            <a:ext cx="892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/>
              <a:t>Lifts</a:t>
            </a:r>
            <a:endParaRPr lang="en-GB" sz="8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A3C6B4B-5A5E-0BC6-45A3-E2E41211AA53}"/>
              </a:ext>
            </a:extLst>
          </p:cNvPr>
          <p:cNvSpPr txBox="1"/>
          <p:nvPr/>
        </p:nvSpPr>
        <p:spPr>
          <a:xfrm>
            <a:off x="4266126" y="4411868"/>
            <a:ext cx="814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0070C0"/>
                </a:solidFill>
              </a:rPr>
              <a:t>Parallel Session</a:t>
            </a:r>
          </a:p>
          <a:p>
            <a:r>
              <a:rPr lang="en-GB" sz="800" b="1" dirty="0">
                <a:solidFill>
                  <a:srgbClr val="0070C0"/>
                </a:solidFill>
              </a:rPr>
              <a:t>Track 6a</a:t>
            </a:r>
          </a:p>
          <a:p>
            <a:r>
              <a:rPr lang="en-GB" sz="800" dirty="0"/>
              <a:t>72MS03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44F0B66-7FA6-816F-1862-B6BF449EDC3F}"/>
              </a:ext>
            </a:extLst>
          </p:cNvPr>
          <p:cNvSpPr txBox="1"/>
          <p:nvPr/>
        </p:nvSpPr>
        <p:spPr>
          <a:xfrm>
            <a:off x="5349843" y="5296894"/>
            <a:ext cx="814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0070C0"/>
                </a:solidFill>
              </a:rPr>
              <a:t>Parallel Session</a:t>
            </a:r>
          </a:p>
          <a:p>
            <a:r>
              <a:rPr lang="en-GB" sz="800" b="1" dirty="0">
                <a:solidFill>
                  <a:srgbClr val="0070C0"/>
                </a:solidFill>
              </a:rPr>
              <a:t>Track 6b</a:t>
            </a:r>
          </a:p>
          <a:p>
            <a:r>
              <a:rPr lang="en-GB" sz="800" dirty="0"/>
              <a:t>32MS03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8E9A925-7214-CBCA-D356-2EC2A4C497A6}"/>
              </a:ext>
            </a:extLst>
          </p:cNvPr>
          <p:cNvSpPr txBox="1"/>
          <p:nvPr/>
        </p:nvSpPr>
        <p:spPr>
          <a:xfrm>
            <a:off x="5626622" y="3058948"/>
            <a:ext cx="16406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/>
              <a:t>Other Offices</a:t>
            </a:r>
            <a:endParaRPr lang="en-GB" sz="8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8516611-A720-B090-F9CB-5D721B3DBD7D}"/>
              </a:ext>
            </a:extLst>
          </p:cNvPr>
          <p:cNvSpPr txBox="1"/>
          <p:nvPr/>
        </p:nvSpPr>
        <p:spPr>
          <a:xfrm>
            <a:off x="6765114" y="5454450"/>
            <a:ext cx="16406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/>
              <a:t>Other Offices</a:t>
            </a:r>
            <a:endParaRPr lang="en-GB" sz="8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937D49-F8C2-B497-82B0-8760968A694D}"/>
              </a:ext>
            </a:extLst>
          </p:cNvPr>
          <p:cNvSpPr txBox="1"/>
          <p:nvPr/>
        </p:nvSpPr>
        <p:spPr>
          <a:xfrm>
            <a:off x="4223705" y="3762055"/>
            <a:ext cx="16406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/>
              <a:t>Other Offices</a:t>
            </a:r>
            <a:endParaRPr lang="en-GB" sz="80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A399149-5A28-4252-16C2-8DE1BF5E9212}"/>
              </a:ext>
            </a:extLst>
          </p:cNvPr>
          <p:cNvCxnSpPr>
            <a:cxnSpLocks/>
          </p:cNvCxnSpPr>
          <p:nvPr/>
        </p:nvCxnSpPr>
        <p:spPr>
          <a:xfrm flipV="1">
            <a:off x="3431788" y="1846217"/>
            <a:ext cx="333155" cy="4415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D8DF040-0940-5D57-9E90-83E817364465}"/>
              </a:ext>
            </a:extLst>
          </p:cNvPr>
          <p:cNvCxnSpPr>
            <a:cxnSpLocks/>
          </p:cNvCxnSpPr>
          <p:nvPr/>
        </p:nvCxnSpPr>
        <p:spPr>
          <a:xfrm>
            <a:off x="3431788" y="2277710"/>
            <a:ext cx="333155" cy="4177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0AD37EA-D1D4-FBB5-D046-707B45A0D4FB}"/>
              </a:ext>
            </a:extLst>
          </p:cNvPr>
          <p:cNvCxnSpPr>
            <a:cxnSpLocks/>
          </p:cNvCxnSpPr>
          <p:nvPr/>
        </p:nvCxnSpPr>
        <p:spPr>
          <a:xfrm flipV="1">
            <a:off x="4241601" y="2262640"/>
            <a:ext cx="231397" cy="4393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6117165-C73F-D874-DE4C-6E6212562E8E}"/>
              </a:ext>
            </a:extLst>
          </p:cNvPr>
          <p:cNvCxnSpPr>
            <a:cxnSpLocks/>
          </p:cNvCxnSpPr>
          <p:nvPr/>
        </p:nvCxnSpPr>
        <p:spPr>
          <a:xfrm flipH="1" flipV="1">
            <a:off x="4160364" y="1874873"/>
            <a:ext cx="312634" cy="3893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C95DB10-32DB-D9F3-B541-BBCDDCADF13C}"/>
              </a:ext>
            </a:extLst>
          </p:cNvPr>
          <p:cNvCxnSpPr>
            <a:cxnSpLocks/>
          </p:cNvCxnSpPr>
          <p:nvPr/>
        </p:nvCxnSpPr>
        <p:spPr>
          <a:xfrm>
            <a:off x="3764943" y="1853220"/>
            <a:ext cx="395421" cy="232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0BC29170-4898-A859-3A5C-D11D710ACBAC}"/>
              </a:ext>
            </a:extLst>
          </p:cNvPr>
          <p:cNvSpPr/>
          <p:nvPr/>
        </p:nvSpPr>
        <p:spPr>
          <a:xfrm>
            <a:off x="5001322" y="3565601"/>
            <a:ext cx="532471" cy="294579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4E9CB09-5F62-9F59-8068-8673C7F50D42}"/>
              </a:ext>
            </a:extLst>
          </p:cNvPr>
          <p:cNvSpPr/>
          <p:nvPr/>
        </p:nvSpPr>
        <p:spPr>
          <a:xfrm rot="18881891">
            <a:off x="4548380" y="2818749"/>
            <a:ext cx="418464" cy="10590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EB71BF9-7674-6FA8-010E-8D3C87CFD025}"/>
              </a:ext>
            </a:extLst>
          </p:cNvPr>
          <p:cNvCxnSpPr>
            <a:cxnSpLocks/>
          </p:cNvCxnSpPr>
          <p:nvPr/>
        </p:nvCxnSpPr>
        <p:spPr>
          <a:xfrm flipV="1">
            <a:off x="4509586" y="2740132"/>
            <a:ext cx="102113" cy="1115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C6C02D0-B575-19C7-0F73-79A676B9FDD1}"/>
              </a:ext>
            </a:extLst>
          </p:cNvPr>
          <p:cNvCxnSpPr>
            <a:cxnSpLocks/>
          </p:cNvCxnSpPr>
          <p:nvPr/>
        </p:nvCxnSpPr>
        <p:spPr>
          <a:xfrm flipH="1">
            <a:off x="4239743" y="2841671"/>
            <a:ext cx="284253" cy="2916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32BA1B0-549B-CC4B-19AE-166EF78E51BB}"/>
              </a:ext>
            </a:extLst>
          </p:cNvPr>
          <p:cNvCxnSpPr>
            <a:cxnSpLocks/>
          </p:cNvCxnSpPr>
          <p:nvPr/>
        </p:nvCxnSpPr>
        <p:spPr>
          <a:xfrm flipH="1" flipV="1">
            <a:off x="4523097" y="2832344"/>
            <a:ext cx="1051951" cy="1040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DF48781-8146-8DC0-190D-96822FD12A4A}"/>
              </a:ext>
            </a:extLst>
          </p:cNvPr>
          <p:cNvCxnSpPr>
            <a:cxnSpLocks/>
          </p:cNvCxnSpPr>
          <p:nvPr/>
        </p:nvCxnSpPr>
        <p:spPr>
          <a:xfrm flipH="1" flipV="1">
            <a:off x="4958687" y="3859385"/>
            <a:ext cx="616362" cy="139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C4D09C4-38B5-A32D-3B87-FF758E05BB7D}"/>
              </a:ext>
            </a:extLst>
          </p:cNvPr>
          <p:cNvCxnSpPr>
            <a:cxnSpLocks/>
          </p:cNvCxnSpPr>
          <p:nvPr/>
        </p:nvCxnSpPr>
        <p:spPr>
          <a:xfrm flipH="1" flipV="1">
            <a:off x="4246042" y="3125907"/>
            <a:ext cx="720593" cy="7323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44CEA11D-6844-6F2A-E613-0AB12C231FC9}"/>
              </a:ext>
            </a:extLst>
          </p:cNvPr>
          <p:cNvSpPr txBox="1"/>
          <p:nvPr/>
        </p:nvSpPr>
        <p:spPr>
          <a:xfrm>
            <a:off x="4223705" y="5402151"/>
            <a:ext cx="16406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Other Offices</a:t>
            </a:r>
            <a:endParaRPr lang="en-GB" sz="800" dirty="0"/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1E22AE8C-C8B2-426E-6DD8-A6445362A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8763" y="4886902"/>
            <a:ext cx="408767" cy="250631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E96E668C-5F36-5504-FE65-75B9C8EB37D1}"/>
              </a:ext>
            </a:extLst>
          </p:cNvPr>
          <p:cNvSpPr txBox="1"/>
          <p:nvPr/>
        </p:nvSpPr>
        <p:spPr>
          <a:xfrm>
            <a:off x="4296" y="26566"/>
            <a:ext cx="1262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/>
              <a:t>RIK MEDLIK BUILDING</a:t>
            </a:r>
          </a:p>
          <a:p>
            <a:r>
              <a:rPr lang="en-GB" sz="800" b="1"/>
              <a:t>SECOND FLOOR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E454FF-8073-00D4-C693-8588E180C4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9088" y="4909131"/>
            <a:ext cx="191720" cy="19510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8E0105A-0A1A-570C-518F-E38E47805A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3404" y="1523829"/>
            <a:ext cx="316512" cy="32209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9F352E5-447D-D957-07D3-7459DC7749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3052" y="1445646"/>
            <a:ext cx="780352" cy="47846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A4F9A1-963C-8445-37C0-51156715306C}"/>
              </a:ext>
            </a:extLst>
          </p:cNvPr>
          <p:cNvSpPr txBox="1"/>
          <p:nvPr/>
        </p:nvSpPr>
        <p:spPr>
          <a:xfrm>
            <a:off x="8835845" y="774168"/>
            <a:ext cx="2994873" cy="34163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Key: </a:t>
            </a:r>
          </a:p>
          <a:p>
            <a:r>
              <a:rPr lang="en-GB" b="1" dirty="0">
                <a:solidFill>
                  <a:srgbClr val="0070C0"/>
                </a:solidFill>
              </a:rPr>
              <a:t>                      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                      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Accessible Toilets and Changing Facilities 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endParaRPr lang="en-GB" b="1" dirty="0">
              <a:solidFill>
                <a:srgbClr val="0070C0"/>
              </a:solidFill>
            </a:endParaRP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           </a:t>
            </a:r>
          </a:p>
          <a:p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F4E97A-2726-9337-B08B-8EF699F4A626}"/>
              </a:ext>
            </a:extLst>
          </p:cNvPr>
          <p:cNvSpPr txBox="1"/>
          <p:nvPr/>
        </p:nvSpPr>
        <p:spPr>
          <a:xfrm>
            <a:off x="3652344" y="2111309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0070C0"/>
                </a:solidFill>
              </a:rPr>
              <a:t>Hackathon</a:t>
            </a:r>
          </a:p>
          <a:p>
            <a:r>
              <a:rPr lang="en-US" sz="800" dirty="0"/>
              <a:t>66M503</a:t>
            </a:r>
          </a:p>
        </p:txBody>
      </p:sp>
      <p:sp>
        <p:nvSpPr>
          <p:cNvPr id="29" name="Frame 28">
            <a:extLst>
              <a:ext uri="{FF2B5EF4-FFF2-40B4-BE49-F238E27FC236}">
                <a16:creationId xmlns:a16="http://schemas.microsoft.com/office/drawing/2014/main" id="{720DCB7D-8D28-A5CB-AFF0-2D7F7C3C9005}"/>
              </a:ext>
            </a:extLst>
          </p:cNvPr>
          <p:cNvSpPr/>
          <p:nvPr/>
        </p:nvSpPr>
        <p:spPr>
          <a:xfrm rot="2597915">
            <a:off x="4674266" y="2281046"/>
            <a:ext cx="1020284" cy="628823"/>
          </a:xfrm>
          <a:prstGeom prst="frame">
            <a:avLst/>
          </a:prstGeo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C037812-A7F4-79E9-5CEB-2693A3F618A3}"/>
              </a:ext>
            </a:extLst>
          </p:cNvPr>
          <p:cNvSpPr txBox="1"/>
          <p:nvPr/>
        </p:nvSpPr>
        <p:spPr>
          <a:xfrm rot="2596878">
            <a:off x="4524788" y="2549673"/>
            <a:ext cx="1137306" cy="50445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E6EC591-1A3F-5349-AA6E-EF564E6C3DEF}"/>
              </a:ext>
            </a:extLst>
          </p:cNvPr>
          <p:cNvSpPr txBox="1"/>
          <p:nvPr/>
        </p:nvSpPr>
        <p:spPr>
          <a:xfrm rot="2642587">
            <a:off x="4680469" y="2516898"/>
            <a:ext cx="814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0070C0"/>
                </a:solidFill>
              </a:rPr>
              <a:t>Hackathon</a:t>
            </a:r>
          </a:p>
          <a:p>
            <a:r>
              <a:rPr lang="en-GB" sz="800" b="1" dirty="0">
                <a:solidFill>
                  <a:srgbClr val="0070C0"/>
                </a:solidFill>
              </a:rPr>
              <a:t>Breakout Space</a:t>
            </a:r>
          </a:p>
          <a:p>
            <a:r>
              <a:rPr lang="en-GB" sz="800" dirty="0"/>
              <a:t>69MS03</a:t>
            </a:r>
          </a:p>
        </p:txBody>
      </p:sp>
    </p:spTree>
    <p:extLst>
      <p:ext uri="{BB962C8B-B14F-4D97-AF65-F5344CB8AC3E}">
        <p14:creationId xmlns:p14="http://schemas.microsoft.com/office/powerpoint/2010/main" val="1036446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p:Policy xmlns:p="office.server.policy" id="" local="true">
  <p:Name>Surrey Document</p:Name>
  <p:Description>This content type is the standard document content type for all content. Users are able to change the content types.</p:Description>
  <p:Statement/>
  <p:PolicyItems>
    <p:PolicyItem featureId="Microsoft.Office.RecordsManagement.PolicyFeatures.PolicyAudit" staticId="0x0101001B07A1DDF6AAA34A82D05EFFC6607E2E|1757814118" UniqueId="d93b1597-f155-444e-b435-7932a2c9d166">
      <p:Name>Auditing</p:Name>
      <p:Description>Audits user actions on documents and list items to the Audit Log.</p:Description>
      <p:CustomData>
        <Audit>
          <Update/>
          <CheckInOut/>
          <MoveCopy/>
          <DeleteRestore/>
        </Audit>
      </p:CustomData>
    </p:PolicyItem>
  </p:PolicyItems>
</p:Policy>
</file>

<file path=customXml/item2.xml><?xml version="1.0" encoding="utf-8"?>
<?mso-contentType ?>
<spe:Receivers xmlns:spe="http://schemas.microsoft.com/sharepoint/events">
  <Receiver>
    <Name>Policy Auditing</Name>
    <Synchronization>Synchronous</Synchronization>
    <Type>10001</Type>
    <SequenceNumber>1100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Url/>
    <Assembly>Microsoft.Office.Policy, Version=16.0.0.0, Culture=neutral, PublicKeyToken=71e9bce111e9429c</Assembly>
    <Class>Microsoft.Office.RecordsManagement.Internal.AuditHandler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urrey Document" ma:contentTypeID="0x0101001B07A1DDF6AAA34A82D05EFFC6607E2E0007A96D761805B64FA6CA2C51B1D7EAB4" ma:contentTypeVersion="7" ma:contentTypeDescription="This is a standard document content type for all documents." ma:contentTypeScope="" ma:versionID="2e3fb2d3adb0940f6cb7c35b9660f0e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4ed6bd0c36a44e1bf30ff15f4b528c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haredContentType xmlns="Microsoft.SharePoint.Taxonomy.ContentTypeSync" SourceId="58692e38-9dd4-4db7-af25-16fcd4767bb7" ContentTypeId="0x0101001B07A1DDF6AAA34A82D05EFFC6607E2E" PreviousValue="false"/>
</file>

<file path=customXml/itemProps1.xml><?xml version="1.0" encoding="utf-8"?>
<ds:datastoreItem xmlns:ds="http://schemas.openxmlformats.org/officeDocument/2006/customXml" ds:itemID="{9833B93F-2748-43AA-B86F-97023ED6370F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C8964ED5-4FF9-4D43-9EFA-CE89241C48E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3640A34-C37A-47F0-8B86-57092A567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2453DB9-B264-4413-87B7-84C3C33C985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5.xml><?xml version="1.0" encoding="utf-8"?>
<ds:datastoreItem xmlns:ds="http://schemas.openxmlformats.org/officeDocument/2006/customXml" ds:itemID="{D86D0012-CA33-4534-B438-F3641FC61E83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F827A755-331B-4DD3-AB0B-EED2C3AAE5A2}">
  <ds:schemaRefs>
    <ds:schemaRef ds:uri="Microsoft.SharePoint.Taxonomy.ContentTypeSync"/>
  </ds:schemaRefs>
</ds:datastoreItem>
</file>

<file path=docMetadata/LabelInfo.xml><?xml version="1.0" encoding="utf-8"?>
<clbl:labelList xmlns:clbl="http://schemas.microsoft.com/office/2020/mipLabelMetadata">
  <clbl:label id="{6b902693-1074-40aa-9e21-d89446a2ebb5}" enabled="0" method="" siteId="{6b902693-1074-40aa-9e21-d89446a2eb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179</Words>
  <Application>Microsoft Macintosh PowerPoint</Application>
  <PresentationFormat>Widescreen</PresentationFormat>
  <Paragraphs>104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McCormack, Anna (Events)</dc:creator>
  <cp:lastModifiedBy>Rob Edwards</cp:lastModifiedBy>
  <cp:revision>4</cp:revision>
  <dcterms:created xsi:type="dcterms:W3CDTF">2023-08-21T13:51:51Z</dcterms:created>
  <dcterms:modified xsi:type="dcterms:W3CDTF">2023-08-28T11:23:55Z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0x0101001B07A1DDF6AAA34A82D05EFFC6607E2E0007A96D761805B64FA6CA2C51B1D7EAB4</vt:lpwstr>
  </property>
</Properties>
</file>