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81" r:id="rId5"/>
    <p:sldId id="258" r:id="rId6"/>
    <p:sldId id="279" r:id="rId7"/>
    <p:sldId id="280" r:id="rId8"/>
    <p:sldId id="277" r:id="rId9"/>
    <p:sldId id="282" r:id="rId10"/>
    <p:sldId id="285" r:id="rId11"/>
    <p:sldId id="287" r:id="rId12"/>
    <p:sldId id="294" r:id="rId13"/>
    <p:sldId id="283" r:id="rId14"/>
    <p:sldId id="284" r:id="rId15"/>
    <p:sldId id="289" r:id="rId16"/>
    <p:sldId id="286" r:id="rId17"/>
    <p:sldId id="290" r:id="rId18"/>
    <p:sldId id="288" r:id="rId19"/>
    <p:sldId id="295" r:id="rId20"/>
    <p:sldId id="291" r:id="rId21"/>
    <p:sldId id="29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BB9"/>
    <a:srgbClr val="24C8B2"/>
    <a:srgbClr val="A1E8E4"/>
    <a:srgbClr val="BCF0D1"/>
    <a:srgbClr val="FEEED1"/>
    <a:srgbClr val="FFD95B"/>
    <a:srgbClr val="FE9F6E"/>
    <a:srgbClr val="E3094D"/>
    <a:srgbClr val="C83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20B3D-91FC-C94B-BFA9-4186B4266748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D8FC-FBBE-434C-B307-57411415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9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2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D8FC-FBBE-434C-B307-57411415D9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7C7D-DA26-0040-AAFB-774E92DC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4F362-9457-B445-980D-2539B1C72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B6CE-E5C6-D14A-8BA4-F1A05EBC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BC57-1672-4448-87BD-10857D41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77CD-8147-6943-8E04-86EB5D80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1550-A31A-FC48-9CDF-6EA2E2C7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ACA74-4219-9F4A-A72B-F73D7970F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4FBD-CCF1-9B4B-9974-0F19C12F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7558-6235-5249-93F0-8D8B154B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AA1C-7C9D-A24C-BF56-8DE43B06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2DBBE-A543-A64E-B73C-A03915780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68DC6-53C5-214C-A2B9-598EB2383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1CEF-848D-4342-BC26-4FA88356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0C44-EF54-CA44-AA15-F82AA477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66BC7-1E4D-E446-96AC-CC3A022C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7AB2-01B9-7A4A-8D88-14B0563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2968-AD7B-4547-AC12-DEC5BF93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C0298-BB73-204D-8B8E-7E58269D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C5EDF-719A-3D45-A7E4-84150B95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DF05-D169-FF4F-9F15-B907428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1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E148-CB29-0240-B322-6587E5CA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8989D-FFE5-F541-9688-ED7ECB48C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B521D-1184-DA44-A477-8515E3F8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003E-53AC-3C4A-AFED-F34B5178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64105-F653-174B-A9D4-F41D0AAC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0AE5-9252-7C4E-B6A1-5498B4BB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9207-A890-D145-BBE5-609DD2B9E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EEDA1-E163-3A44-B9C8-95057F47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E3B6B-B950-124F-B128-37277952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86F5-E3A1-7C47-A246-2C97A834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645F8-59D5-0945-8F32-31688B20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6C6C-390F-B54F-BED6-FFBC13F9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460A-0BC2-6B4C-8DD0-1FB1BF18E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31160-8280-D343-AE7B-D438E2D0F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A0EDB-0E4C-F54C-924E-23E0C2BF1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7FF86-7092-CC4E-9EB6-35CCB3B4C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54267-1C73-8545-B572-8B555090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CB91C-E888-1B47-816E-33A587A3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8B7A8-E42B-FB41-8F63-018E839C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0ED4-9CFE-3A47-940B-9759DBD9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BA714-5973-794B-A2E3-108A29E2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600B-D2C5-504E-B3E0-8F45BA91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093C9-C1DA-FA4A-9591-FE486F08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3C876-3708-714A-9B41-C9601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F5B0B-0C23-7945-B941-2BEDD46A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95875-6562-8044-B9EE-CD18F034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02A8-2FE6-9B48-A1B7-FFFFF635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9C32-D79E-CE4F-8A99-018D3DD3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B09A-8E29-0B40-B8FE-379C3D31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8A7D8-DBAE-9B4E-A0B8-FAF41605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4D762-4328-414E-8BC9-5DCCF576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A815D-BCFE-D541-8D47-20B9642A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48CA-F4ED-3E45-A6FA-433236CC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8017-F16D-0842-B19C-D3BDD48D5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58F87-DEC6-5F4A-A05B-C33F56B91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D9C8-DAEF-AC45-B870-D25E717F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2A349-42CB-EA4C-9582-24B58EF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966A-17A2-7246-BDB2-991FBE5E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F4720-E531-A743-A6DE-E09E84C3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EEEB5-9FF5-8446-932E-3350FC5EA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195D7-2790-9642-9128-55636D760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60E0-13CA-5F4F-BE5D-BA1DEAEB69A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BA3BC-0D52-F54C-BE65-7ED446671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6BF9D-3D01-F34F-91C0-953951DF8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82A3-C0F6-4243-92DC-3ABB78FF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19B816-B289-1140-AC33-BA467CBD8A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EF707-8E90-4E48-AD21-ECD374862BD6}"/>
              </a:ext>
            </a:extLst>
          </p:cNvPr>
          <p:cNvSpPr txBox="1"/>
          <p:nvPr/>
        </p:nvSpPr>
        <p:spPr>
          <a:xfrm>
            <a:off x="1802477" y="3429000"/>
            <a:ext cx="8587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sz="44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Name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Title of </a:t>
            </a:r>
            <a:r>
              <a:rPr lang="en-US" sz="4400" dirty="0" err="1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PechaKucha</a:t>
            </a:r>
            <a:endParaRPr lang="en-US" sz="4400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989B98-37D1-9A4D-9C84-AEC7F397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355" y="1230284"/>
            <a:ext cx="3140650" cy="196609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C5B12A-26A9-7BA5-0E93-18192D2D8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04" y="161043"/>
            <a:ext cx="1428643" cy="23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3193"/>
      </p:ext>
    </p:extLst>
  </p:cSld>
  <p:clrMapOvr>
    <a:masterClrMapping/>
  </p:clrMapOvr>
  <p:transition spd="slow" advClick="0" advTm="19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4816"/>
      </p:ext>
    </p:extLst>
  </p:cSld>
  <p:clrMapOvr>
    <a:masterClrMapping/>
  </p:clrMapOvr>
  <p:transition spd="slow" advClick="0" advTm="19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4385"/>
      </p:ext>
    </p:extLst>
  </p:cSld>
  <p:clrMapOvr>
    <a:masterClrMapping/>
  </p:clrMapOvr>
  <p:transition spd="slow" advClick="0" advTm="19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8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0734"/>
      </p:ext>
    </p:extLst>
  </p:cSld>
  <p:clrMapOvr>
    <a:masterClrMapping/>
  </p:clrMapOvr>
  <p:transition spd="slow" advClick="0" advTm="19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5663B4-C99F-1746-B2B7-B62D819029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3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63675"/>
      </p:ext>
    </p:extLst>
  </p:cSld>
  <p:clrMapOvr>
    <a:masterClrMapping/>
  </p:clrMapOvr>
  <p:transition spd="slow" advClick="0" advTm="19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5583"/>
      </p:ext>
    </p:extLst>
  </p:cSld>
  <p:clrMapOvr>
    <a:masterClrMapping/>
  </p:clrMapOvr>
  <p:transition spd="slow" advClick="0" advTm="19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9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618"/>
      </p:ext>
    </p:extLst>
  </p:cSld>
  <p:clrMapOvr>
    <a:masterClrMapping/>
  </p:clrMapOvr>
  <p:transition spd="slow" advClick="0" advTm="19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6065"/>
      </p:ext>
    </p:extLst>
  </p:cSld>
  <p:clrMapOvr>
    <a:masterClrMapping/>
  </p:clrMapOvr>
  <p:transition spd="slow" advClick="0" advTm="19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0493"/>
      </p:ext>
    </p:extLst>
  </p:cSld>
  <p:clrMapOvr>
    <a:masterClrMapping/>
  </p:clrMapOvr>
  <p:transition spd="slow" advClick="0" advTm="19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3357"/>
      </p:ext>
    </p:extLst>
  </p:cSld>
  <p:clrMapOvr>
    <a:masterClrMapping/>
  </p:clrMapOvr>
  <p:transition spd="slow" advClick="0" advTm="19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5663B4-C99F-1746-B2B7-B62D819029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3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1169"/>
      </p:ext>
    </p:extLst>
  </p:cSld>
  <p:clrMapOvr>
    <a:masterClrMapping/>
  </p:clrMapOvr>
  <p:transition spd="slow" advClick="0" advTm="19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9058"/>
      </p:ext>
    </p:extLst>
  </p:cSld>
  <p:clrMapOvr>
    <a:masterClrMapping/>
  </p:clrMapOvr>
  <p:transition spd="slow" advClick="0" advTm="19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8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4853"/>
      </p:ext>
    </p:extLst>
  </p:cSld>
  <p:clrMapOvr>
    <a:masterClrMapping/>
  </p:clrMapOvr>
  <p:transition spd="slow" advClick="0" advTm="19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4482E-5582-4D42-8546-83A33B37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91EE8-BDE2-E94A-A7AE-770989F6BCBC}"/>
              </a:ext>
            </a:extLst>
          </p:cNvPr>
          <p:cNvSpPr txBox="1"/>
          <p:nvPr/>
        </p:nvSpPr>
        <p:spPr>
          <a:xfrm>
            <a:off x="672662" y="5612524"/>
            <a:ext cx="1084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Presenter Name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Title of </a:t>
            </a:r>
            <a:r>
              <a:rPr lang="en-US" sz="2400" dirty="0" err="1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PechaKucha</a:t>
            </a:r>
            <a:endParaRPr lang="en-US" sz="2400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2971"/>
      </p:ext>
    </p:extLst>
  </p:cSld>
  <p:clrMapOvr>
    <a:masterClrMapping/>
  </p:clrMapOvr>
  <p:transition spd="slow" advClick="0" advTm="1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7399"/>
      </p:ext>
    </p:extLst>
  </p:cSld>
  <p:clrMapOvr>
    <a:masterClrMapping/>
  </p:clrMapOvr>
  <p:transition spd="slow" advClick="0" advTm="19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3883"/>
      </p:ext>
    </p:extLst>
  </p:cSld>
  <p:clrMapOvr>
    <a:masterClrMapping/>
  </p:clrMapOvr>
  <p:transition spd="slow" advClick="0" advTm="19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9635"/>
      </p:ext>
    </p:extLst>
  </p:cSld>
  <p:clrMapOvr>
    <a:masterClrMapping/>
  </p:clrMapOvr>
  <p:transition spd="slow" advClick="0" advTm="19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5567"/>
      </p:ext>
    </p:extLst>
  </p:cSld>
  <p:clrMapOvr>
    <a:masterClrMapping/>
  </p:clrMapOvr>
  <p:transition spd="slow" advClick="0" advTm="1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9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6956"/>
      </p:ext>
    </p:extLst>
  </p:cSld>
  <p:clrMapOvr>
    <a:masterClrMapping/>
  </p:clrMapOvr>
  <p:transition spd="slow" advClick="0" advTm="1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53D3E-F69B-8044-BB93-67CB8C899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2461"/>
      </p:ext>
    </p:extLst>
  </p:cSld>
  <p:clrMapOvr>
    <a:masterClrMapping/>
  </p:clrMapOvr>
  <p:transition spd="slow" advClick="0" advTm="19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</Words>
  <Application>Microsoft Macintosh PowerPoint</Application>
  <PresentationFormat>Widescreen</PresentationFormat>
  <Paragraphs>26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Duritsa</dc:creator>
  <cp:lastModifiedBy>Rob Edwards</cp:lastModifiedBy>
  <cp:revision>10</cp:revision>
  <dcterms:created xsi:type="dcterms:W3CDTF">2019-10-31T02:02:36Z</dcterms:created>
  <dcterms:modified xsi:type="dcterms:W3CDTF">2022-08-15T14:55:52Z</dcterms:modified>
</cp:coreProperties>
</file>