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9B709-B73E-4DB1-84A3-1896694CA359}">
          <p14:sldIdLst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ADEF-1232-40E6-AA0C-2DC4E3D89003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719B-CAD1-4CDF-AC07-FD62E51C1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3071694" cy="414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76672"/>
            <a:ext cx="3071694" cy="41490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99792" y="1340768"/>
            <a:ext cx="1008112" cy="9361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2280" y="1340768"/>
            <a:ext cx="1008112" cy="9361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4127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Neil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14127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46102" y="3306192"/>
            <a:ext cx="4553074" cy="307082"/>
            <a:chOff x="2346102" y="3306192"/>
            <a:chExt cx="4553074" cy="307082"/>
          </a:xfrm>
        </p:grpSpPr>
        <p:sp>
          <p:nvSpPr>
            <p:cNvPr id="11" name="Oval 10"/>
            <p:cNvSpPr/>
            <p:nvPr/>
          </p:nvSpPr>
          <p:spPr>
            <a:xfrm>
              <a:off x="2346102" y="3325242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683152" y="3306192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19925001">
            <a:off x="2165264" y="332488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Neil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 rot="19925001">
            <a:off x="6468329" y="333350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Col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72514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and entrepreneurship education: Rapping it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9492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the A to Z of supporting Diversity in EE ....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lus the Top 10 that stuff it 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78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0" t="42963" r="36667" b="42469"/>
          <a:stretch/>
        </p:blipFill>
        <p:spPr>
          <a:xfrm rot="20117351">
            <a:off x="755576" y="1196752"/>
            <a:ext cx="1490464" cy="16284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24633" y="4491245"/>
            <a:ext cx="7707807" cy="1628470"/>
            <a:chOff x="824633" y="4491245"/>
            <a:chExt cx="7707807" cy="16284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3302" t="42963" r="23414" b="42469"/>
            <a:stretch/>
          </p:blipFill>
          <p:spPr>
            <a:xfrm rot="656563">
              <a:off x="824633" y="4491245"/>
              <a:ext cx="1484985" cy="162847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87824" y="4797152"/>
              <a:ext cx="5544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Promote da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Pracademics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ull in da Polish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1840" y="1772816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Obliterate da Objectors and bring in all da Old men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251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27" t="57037" r="62840" b="27901"/>
          <a:stretch/>
        </p:blipFill>
        <p:spPr>
          <a:xfrm rot="20377378">
            <a:off x="539552" y="1196752"/>
            <a:ext cx="1495731" cy="16896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073" y="4174830"/>
            <a:ext cx="8154383" cy="1689620"/>
            <a:chOff x="522073" y="4174830"/>
            <a:chExt cx="8154383" cy="16896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7063" t="57037" r="49565" b="27901"/>
            <a:stretch/>
          </p:blipFill>
          <p:spPr>
            <a:xfrm rot="930325">
              <a:off x="522073" y="4174830"/>
              <a:ext cx="1500117" cy="16896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39752" y="4509120"/>
              <a:ext cx="63367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Revere the Role models and Reject the Rigid old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schoolers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55776" y="1412776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Quash the Quitters and Question the value of formal Qualifications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6836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47" t="56790" r="35926" b="28148"/>
          <a:stretch/>
        </p:blipFill>
        <p:spPr>
          <a:xfrm rot="20048976">
            <a:off x="611560" y="908720"/>
            <a:ext cx="1685281" cy="1835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836712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Suck up to Senior management and  Satisfy all the Single ladies (with entrepreneurship education)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667" y="4176339"/>
            <a:ext cx="7645765" cy="1835751"/>
            <a:chOff x="814667" y="4176339"/>
            <a:chExt cx="7645765" cy="1835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3390" t="56790" r="23412" b="28148"/>
            <a:stretch/>
          </p:blipFill>
          <p:spPr>
            <a:xfrm rot="864544">
              <a:off x="814667" y="4176339"/>
              <a:ext cx="1608629" cy="18357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5816" y="4509120"/>
              <a:ext cx="5544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Transcend Traditional Teacher education and Tap into da Transgender Takeover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15631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81" t="71605" r="62592" b="13827"/>
          <a:stretch/>
        </p:blipFill>
        <p:spPr>
          <a:xfrm rot="20487073">
            <a:off x="434497" y="785815"/>
            <a:ext cx="1800695" cy="189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90872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Underwrite new University-wide programs and Unsettle da settled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1005" y="3772585"/>
            <a:ext cx="7553403" cy="1897161"/>
            <a:chOff x="691005" y="3772585"/>
            <a:chExt cx="7553403" cy="1897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6899" t="71605" r="49330" b="13827"/>
            <a:stretch/>
          </p:blipFill>
          <p:spPr>
            <a:xfrm rot="1354658">
              <a:off x="691005" y="3772585"/>
              <a:ext cx="1793412" cy="18971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31840" y="4437112"/>
              <a:ext cx="51125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Venture into Virgin ideas Validating new Visions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89926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494" t="71605" r="36173" b="13827"/>
          <a:stretch/>
        </p:blipFill>
        <p:spPr>
          <a:xfrm rot="20525220">
            <a:off x="611560" y="980728"/>
            <a:ext cx="1668347" cy="1822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119675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Widen Access to our programs and Wheel in da wheelchairs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942" y="4207772"/>
            <a:ext cx="6599346" cy="1822824"/>
            <a:chOff x="564942" y="4207772"/>
            <a:chExt cx="6599346" cy="1822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3633" t="71605" r="23537" b="13827"/>
            <a:stretch/>
          </p:blipFill>
          <p:spPr>
            <a:xfrm rot="981381">
              <a:off x="564942" y="4207772"/>
              <a:ext cx="1605395" cy="182282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03848" y="4797152"/>
              <a:ext cx="3960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Generation X, X-Ray their lives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05953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80" t="84938" r="62840"/>
          <a:stretch/>
        </p:blipFill>
        <p:spPr>
          <a:xfrm rot="949780">
            <a:off x="539552" y="836712"/>
            <a:ext cx="1512168" cy="1677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26876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Generation Y mentors and Yank in da Young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058" y="4394270"/>
            <a:ext cx="7211294" cy="1677128"/>
            <a:chOff x="529058" y="4394270"/>
            <a:chExt cx="7211294" cy="1677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6808" t="84938" r="49285"/>
            <a:stretch/>
          </p:blipFill>
          <p:spPr>
            <a:xfrm rot="20133827">
              <a:off x="529058" y="4394270"/>
              <a:ext cx="1548570" cy="167712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5816" y="4797152"/>
              <a:ext cx="4824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Zero in on da needs of Generation Z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45546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94" r="67759" b="66039"/>
          <a:stretch/>
        </p:blipFill>
        <p:spPr>
          <a:xfrm>
            <a:off x="1187624" y="836712"/>
            <a:ext cx="1422400" cy="13845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87624" y="4149080"/>
            <a:ext cx="6264696" cy="1422400"/>
            <a:chOff x="1187624" y="4149080"/>
            <a:chExt cx="6264696" cy="142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3987" t="65517" r="9793"/>
            <a:stretch/>
          </p:blipFill>
          <p:spPr>
            <a:xfrm>
              <a:off x="1187624" y="4149080"/>
              <a:ext cx="1405468" cy="1422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31840" y="4581128"/>
              <a:ext cx="432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Start-up Only Focus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1840" y="134076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Stakeholder Buy 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5151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924" t="65518" r="38856" b="1641"/>
          <a:stretch/>
        </p:blipFill>
        <p:spPr>
          <a:xfrm>
            <a:off x="1043608" y="1196752"/>
            <a:ext cx="1405467" cy="13546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3608" y="4293096"/>
            <a:ext cx="6984776" cy="1320800"/>
            <a:chOff x="1043608" y="4293096"/>
            <a:chExt cx="6984776" cy="1320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030" t="65005" r="67117" b="2975"/>
            <a:stretch/>
          </p:blipFill>
          <p:spPr>
            <a:xfrm>
              <a:off x="1043608" y="4293096"/>
              <a:ext cx="1439333" cy="1320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203848" y="4509120"/>
              <a:ext cx="4824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Vision stuck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 past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31840" y="162880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Cultural Inequality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2633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407" t="33497" r="8213" b="33662"/>
          <a:stretch/>
        </p:blipFill>
        <p:spPr>
          <a:xfrm>
            <a:off x="755576" y="908720"/>
            <a:ext cx="1574800" cy="13546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5576" y="4437112"/>
            <a:ext cx="6624736" cy="1328771"/>
            <a:chOff x="755576" y="4437112"/>
            <a:chExt cx="6624736" cy="13287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4409" t="33497" r="38422" b="34290"/>
            <a:stretch/>
          </p:blipFill>
          <p:spPr>
            <a:xfrm>
              <a:off x="755576" y="4437112"/>
              <a:ext cx="1456267" cy="132877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627784" y="4797152"/>
              <a:ext cx="475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Visa Conditions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5776" y="141277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 Imbalance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9796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375" t="33448" r="67089" b="34942"/>
          <a:stretch/>
        </p:blipFill>
        <p:spPr>
          <a:xfrm>
            <a:off x="1043608" y="908720"/>
            <a:ext cx="1422400" cy="13038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71600" y="4077072"/>
            <a:ext cx="7272808" cy="1415587"/>
            <a:chOff x="971600" y="4077072"/>
            <a:chExt cx="7272808" cy="1415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2724" r="8213" b="65682"/>
            <a:stretch/>
          </p:blipFill>
          <p:spPr>
            <a:xfrm>
              <a:off x="971600" y="4077072"/>
              <a:ext cx="1557866" cy="141558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987824" y="4581128"/>
              <a:ext cx="5256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 Communications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87823" y="1268760"/>
            <a:ext cx="543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Inadequate Resources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8867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Rules of da Rhyme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222" r="20000" b="55905"/>
          <a:stretch/>
        </p:blipFill>
        <p:spPr>
          <a:xfrm>
            <a:off x="3779912" y="2564904"/>
            <a:ext cx="1507068" cy="196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672" r="41660" b="55905"/>
          <a:stretch/>
        </p:blipFill>
        <p:spPr>
          <a:xfrm>
            <a:off x="3851920" y="2564904"/>
            <a:ext cx="1422400" cy="196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8621" r="60711" b="55905"/>
          <a:stretch/>
        </p:blipFill>
        <p:spPr>
          <a:xfrm>
            <a:off x="3707904" y="2564904"/>
            <a:ext cx="1574800" cy="1960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290" y="1268760"/>
            <a:ext cx="9401559" cy="5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659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485" r="37716" b="66092"/>
          <a:stretch/>
        </p:blipFill>
        <p:spPr>
          <a:xfrm>
            <a:off x="1115616" y="1052736"/>
            <a:ext cx="1490132" cy="1398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15616" y="4293096"/>
            <a:ext cx="7416824" cy="1398653"/>
            <a:chOff x="1115616" y="4293096"/>
            <a:chExt cx="7416824" cy="13986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913" r="66024" b="66092"/>
            <a:stretch/>
          </p:blipFill>
          <p:spPr>
            <a:xfrm>
              <a:off x="1115616" y="4293096"/>
              <a:ext cx="1557866" cy="13986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87824" y="4869160"/>
              <a:ext cx="554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Traditional Lecturer Formats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87824" y="162880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 Program Rules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2646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69" r="63650" b="85699"/>
          <a:stretch/>
        </p:blipFill>
        <p:spPr>
          <a:xfrm rot="20581277">
            <a:off x="309731" y="588141"/>
            <a:ext cx="1453293" cy="15887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808" y="4289153"/>
            <a:ext cx="7390584" cy="1891833"/>
            <a:chOff x="709808" y="4289153"/>
            <a:chExt cx="7390584" cy="18918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7054" r="49879" b="85699"/>
            <a:stretch/>
          </p:blipFill>
          <p:spPr>
            <a:xfrm rot="1301872">
              <a:off x="709808" y="4289153"/>
              <a:ext cx="1451759" cy="158877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31840" y="4365104"/>
              <a:ext cx="49685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Big up the Baby Boomers and Bring in the Baldies (recently sacked and looking for more bankroll)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15816" y="62068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Accompany Academic development and Admit the armed forces (on their return)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1582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42" r="36126" b="85276"/>
          <a:stretch/>
        </p:blipFill>
        <p:spPr>
          <a:xfrm rot="19963544">
            <a:off x="740728" y="1046003"/>
            <a:ext cx="1479102" cy="1574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55679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Champion Contextual appreciation and call in da Couch potatoes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1516" y="4269990"/>
            <a:ext cx="7270884" cy="1506501"/>
            <a:chOff x="901516" y="4269990"/>
            <a:chExt cx="7270884" cy="15065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3263" r="23213" b="85276"/>
            <a:stretch/>
          </p:blipFill>
          <p:spPr>
            <a:xfrm rot="1214991">
              <a:off x="901516" y="4269990"/>
              <a:ext cx="1383789" cy="15065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5816" y="4725144"/>
              <a:ext cx="5256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Disrupt the status quo and Deliver da Dreamers to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meeeee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73541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46" t="14501" r="62898" b="70999"/>
          <a:stretch/>
        </p:blipFill>
        <p:spPr>
          <a:xfrm rot="1306991">
            <a:off x="755576" y="1052736"/>
            <a:ext cx="1563707" cy="161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70080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Educate the Educators  and Entertain da Engineers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294" y="4410631"/>
            <a:ext cx="7566130" cy="1613240"/>
            <a:chOff x="822294" y="4410631"/>
            <a:chExt cx="7566130" cy="161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6602" t="14501" r="49975" b="70999"/>
            <a:stretch/>
          </p:blipFill>
          <p:spPr>
            <a:xfrm rot="20532660">
              <a:off x="822294" y="4410631"/>
              <a:ext cx="1493293" cy="16132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31840" y="4725144"/>
              <a:ext cx="5256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Focus on Failure  and  Flush out da Frustrated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aculty peeps    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01962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86" t="14404" r="36655" b="70506"/>
          <a:stretch/>
        </p:blipFill>
        <p:spPr>
          <a:xfrm rot="20274072">
            <a:off x="1115616" y="1484784"/>
            <a:ext cx="1491249" cy="1697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628800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Guides guides and guides (like QAA) to support development and Gather all all da grandmas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9754" y="4351925"/>
            <a:ext cx="7048630" cy="1697179"/>
            <a:chOff x="979754" y="4351925"/>
            <a:chExt cx="7048630" cy="16971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3484" t="14404" r="23182" b="70506"/>
            <a:stretch/>
          </p:blipFill>
          <p:spPr>
            <a:xfrm rot="680149">
              <a:off x="979754" y="4351925"/>
              <a:ext cx="1499710" cy="16971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31840" y="4563125"/>
              <a:ext cx="48965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Highlight Heutagogical learning and Hook in da Hustlers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7132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82" t="29266" r="62487" b="57015"/>
          <a:stretch/>
        </p:blipFill>
        <p:spPr>
          <a:xfrm rot="20456465">
            <a:off x="748668" y="1065615"/>
            <a:ext cx="1663887" cy="1560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34076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Idolize all the Ideas  and Incubate da Intoxicated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1969" y="4340486"/>
            <a:ext cx="6710391" cy="1560117"/>
            <a:chOff x="1101969" y="4340486"/>
            <a:chExt cx="6710391" cy="15601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7007" t="29266" r="49821" b="57015"/>
            <a:stretch/>
          </p:blipFill>
          <p:spPr>
            <a:xfrm rot="1066476">
              <a:off x="1101969" y="4340486"/>
              <a:ext cx="1497947" cy="15601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03848" y="4581128"/>
              <a:ext cx="4608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Justify Judgment suspension  and Jam da ideas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32706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86" t="28351" r="36427" b="56559"/>
          <a:stretch/>
        </p:blipFill>
        <p:spPr>
          <a:xfrm rot="19829443">
            <a:off x="755576" y="1052736"/>
            <a:ext cx="1578935" cy="1766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1484784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Knock da Knowledge, prefer da wisdom and Knead  da K-12 cohorts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7773" y="4217710"/>
            <a:ext cx="7172619" cy="1766517"/>
            <a:chOff x="927773" y="4217710"/>
            <a:chExt cx="7172619" cy="17665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3224" t="28351" r="23951" b="56559"/>
            <a:stretch/>
          </p:blipFill>
          <p:spPr>
            <a:xfrm rot="744217">
              <a:off x="927773" y="4217710"/>
              <a:ext cx="1501455" cy="17665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31840" y="4725144"/>
              <a:ext cx="49685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Liberate Lessons plans and Legislate Lean thinking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72788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10" t="42755" r="62945" b="42155"/>
          <a:stretch/>
        </p:blipFill>
        <p:spPr>
          <a:xfrm rot="20569178">
            <a:off x="971600" y="1124744"/>
            <a:ext cx="1632532" cy="176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55679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 Mindful of Mental Health challenges and Me needs More Mamas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8777" y="4388880"/>
            <a:ext cx="7593663" cy="1766600"/>
            <a:chOff x="938777" y="4388880"/>
            <a:chExt cx="7593663" cy="1766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6853" t="42755" r="49901" b="42155"/>
            <a:stretch/>
          </p:blipFill>
          <p:spPr>
            <a:xfrm rot="461260">
              <a:off x="938777" y="4388880"/>
              <a:ext cx="1550724" cy="1766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87824" y="5085184"/>
              <a:ext cx="5544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Nurture the Networks and Nobble da Nurses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21955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388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with thanks to;Kevin Hickey</dc:creator>
  <cp:lastModifiedBy>Rogers, Sandra</cp:lastModifiedBy>
  <cp:revision>83</cp:revision>
  <dcterms:created xsi:type="dcterms:W3CDTF">2014-04-08T00:19:39Z</dcterms:created>
  <dcterms:modified xsi:type="dcterms:W3CDTF">2016-09-09T11:03:26Z</dcterms:modified>
</cp:coreProperties>
</file>