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62" r:id="rId4"/>
    <p:sldId id="274" r:id="rId5"/>
    <p:sldId id="263" r:id="rId6"/>
    <p:sldId id="267" r:id="rId7"/>
    <p:sldId id="269" r:id="rId8"/>
    <p:sldId id="258" r:id="rId9"/>
    <p:sldId id="261" r:id="rId10"/>
    <p:sldId id="264" r:id="rId11"/>
    <p:sldId id="265" r:id="rId12"/>
    <p:sldId id="259" r:id="rId13"/>
    <p:sldId id="273" r:id="rId14"/>
    <p:sldId id="271" r:id="rId15"/>
    <p:sldId id="266" r:id="rId16"/>
    <p:sldId id="270" r:id="rId17"/>
    <p:sldId id="260" r:id="rId18"/>
    <p:sldId id="272" r:id="rId19"/>
    <p:sldId id="268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A39B709-B73E-4DB1-84A3-1896694CA359}">
          <p14:sldIdLst>
            <p14:sldId id="256"/>
            <p14:sldId id="257"/>
            <p14:sldId id="262"/>
            <p14:sldId id="274"/>
            <p14:sldId id="263"/>
            <p14:sldId id="267"/>
            <p14:sldId id="269"/>
            <p14:sldId id="258"/>
            <p14:sldId id="261"/>
            <p14:sldId id="264"/>
            <p14:sldId id="265"/>
            <p14:sldId id="259"/>
            <p14:sldId id="273"/>
            <p14:sldId id="271"/>
            <p14:sldId id="266"/>
            <p14:sldId id="270"/>
            <p14:sldId id="260"/>
            <p14:sldId id="272"/>
            <p14:sldId id="268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3ADEF-1232-40E6-AA0C-2DC4E3D89003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E719B-CAD1-4CDF-AC07-FD62E51C14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913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James </a:t>
            </a:r>
            <a:r>
              <a:rPr lang="en-GB" dirty="0" err="1" smtClean="0"/>
              <a:t>Rizzi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719B-CAD1-4CDF-AC07-FD62E51C143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136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Dragons Den style assessment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719B-CAD1-4CDF-AC07-FD62E51C143C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93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Within Academy</a:t>
            </a:r>
            <a:r>
              <a:rPr lang="en-GB" baseline="0" dirty="0" smtClean="0"/>
              <a:t> of S&amp;PA - enterprise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719B-CAD1-4CDF-AC07-FD62E51C143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510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Course design</a:t>
            </a:r>
            <a:r>
              <a:rPr lang="en-GB" baseline="0" dirty="0" smtClean="0"/>
              <a:t> - academy-wide Challenging - opened up opportunities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719B-CAD1-4CDF-AC07-FD62E51C143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48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Experiential learning - engaged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719B-CAD1-4CDF-AC07-FD62E51C143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801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True Reflection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719B-CAD1-4CDF-AC07-FD62E51C143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506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719B-CAD1-4CDF-AC07-FD62E51C143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305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Working together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719B-CAD1-4CDF-AC07-FD62E51C143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773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Tasks to</a:t>
            </a:r>
            <a:r>
              <a:rPr lang="en-GB" baseline="0" dirty="0" smtClean="0"/>
              <a:t> put under pressure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719B-CAD1-4CDF-AC07-FD62E51C143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022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Working together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719B-CAD1-4CDF-AC07-FD62E51C143C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397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4E21-51E1-4AAB-931E-785DA9B52B9D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8AB-E565-412B-9D95-9B07D6A4F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4E21-51E1-4AAB-931E-785DA9B52B9D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8AB-E565-412B-9D95-9B07D6A4F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4E21-51E1-4AAB-931E-785DA9B52B9D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8AB-E565-412B-9D95-9B07D6A4F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4E21-51E1-4AAB-931E-785DA9B52B9D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8AB-E565-412B-9D95-9B07D6A4F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4E21-51E1-4AAB-931E-785DA9B52B9D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8AB-E565-412B-9D95-9B07D6A4F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4E21-51E1-4AAB-931E-785DA9B52B9D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8AB-E565-412B-9D95-9B07D6A4F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4E21-51E1-4AAB-931E-785DA9B52B9D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8AB-E565-412B-9D95-9B07D6A4F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4E21-51E1-4AAB-931E-785DA9B52B9D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8AB-E565-412B-9D95-9B07D6A4F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4E21-51E1-4AAB-931E-785DA9B52B9D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8AB-E565-412B-9D95-9B07D6A4F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4E21-51E1-4AAB-931E-785DA9B52B9D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8AB-E565-412B-9D95-9B07D6A4F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4E21-51E1-4AAB-931E-785DA9B52B9D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8AB-E565-412B-9D95-9B07D6A4F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94E21-51E1-4AAB-931E-785DA9B52B9D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248AB-E565-412B-9D95-9B07D6A4F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52028" y="260648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We all have something to offer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8AB-E565-412B-9D95-9B07D6A4F3F3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988840"/>
            <a:ext cx="9069860" cy="4135856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59" y="1124744"/>
            <a:ext cx="7286625" cy="4857750"/>
          </a:xfr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26460" y="-243408"/>
            <a:ext cx="8229600" cy="1143000"/>
          </a:xfrm>
        </p:spPr>
        <p:txBody>
          <a:bodyPr/>
          <a:lstStyle/>
          <a:p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7" t="-3169" r="1727" b="6456"/>
          <a:stretch/>
        </p:blipFill>
        <p:spPr>
          <a:xfrm>
            <a:off x="2291721" y="270594"/>
            <a:ext cx="4560557" cy="6336704"/>
          </a:xfr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519311"/>
            <a:ext cx="4179013" cy="3148189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6632"/>
            <a:ext cx="4212468" cy="28083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558781"/>
            <a:ext cx="4536504" cy="3103923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96" y="1124744"/>
            <a:ext cx="9206108" cy="4603054"/>
          </a:xfr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8412480" cy="5047488"/>
          </a:xfr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633412"/>
            <a:ext cx="8953500" cy="5591175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11153"/>
            <a:ext cx="7776864" cy="4666119"/>
          </a:xfr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068960"/>
            <a:ext cx="3957935" cy="2638623"/>
          </a:xfr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0" y="2604753"/>
            <a:ext cx="2708498" cy="40627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836712"/>
            <a:ext cx="4021721" cy="2520279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556792"/>
            <a:ext cx="4608512" cy="4608512"/>
          </a:xfr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-27384"/>
            <a:ext cx="4427983" cy="294662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140968"/>
            <a:ext cx="6664170" cy="3744416"/>
          </a:xfr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268760"/>
            <a:ext cx="8858250" cy="4429125"/>
          </a:xfr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182" y="188640"/>
            <a:ext cx="3801636" cy="2838555"/>
          </a:xfr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928" y="3573016"/>
            <a:ext cx="3190499" cy="24035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36912"/>
            <a:ext cx="3053711" cy="2300462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143000" y="1600200"/>
            <a:ext cx="7391400" cy="4525963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08920"/>
            <a:ext cx="4259580" cy="22631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253" y="4365104"/>
            <a:ext cx="3084163" cy="17358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12" y="620688"/>
            <a:ext cx="3810000" cy="256222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12090"/>
            <a:ext cx="6477000" cy="6455410"/>
          </a:xfr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31" y="836712"/>
            <a:ext cx="9144000" cy="5200650"/>
          </a:xfr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156"/>
            <a:ext cx="9159458" cy="6090065"/>
          </a:xfr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009680"/>
          </a:xfr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</TotalTime>
  <Words>113</Words>
  <Application>Microsoft Office PowerPoint</Application>
  <PresentationFormat>On-screen Show (4:3)</PresentationFormat>
  <Paragraphs>61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Arial Black</vt:lpstr>
      <vt:lpstr>Calibri</vt:lpstr>
      <vt:lpstr>Office Theme</vt:lpstr>
      <vt:lpstr>We all have something to offer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with thanks to;Kevin Hickey</dc:creator>
  <cp:lastModifiedBy>Rogers, Sandra</cp:lastModifiedBy>
  <cp:revision>83</cp:revision>
  <dcterms:created xsi:type="dcterms:W3CDTF">2014-04-08T00:19:39Z</dcterms:created>
  <dcterms:modified xsi:type="dcterms:W3CDTF">2016-09-09T10:28:05Z</dcterms:modified>
</cp:coreProperties>
</file>