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41" r:id="rId3"/>
    <p:sldId id="411" r:id="rId4"/>
    <p:sldId id="432" r:id="rId5"/>
    <p:sldId id="422" r:id="rId6"/>
    <p:sldId id="434" r:id="rId7"/>
    <p:sldId id="437" r:id="rId8"/>
    <p:sldId id="447" r:id="rId9"/>
    <p:sldId id="448" r:id="rId10"/>
    <p:sldId id="444" r:id="rId11"/>
    <p:sldId id="442" r:id="rId12"/>
    <p:sldId id="449" r:id="rId13"/>
    <p:sldId id="436" r:id="rId14"/>
    <p:sldId id="445" r:id="rId15"/>
    <p:sldId id="438" r:id="rId16"/>
    <p:sldId id="446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96" autoAdjust="0"/>
  </p:normalViewPr>
  <p:slideViewPr>
    <p:cSldViewPr>
      <p:cViewPr>
        <p:scale>
          <a:sx n="91" d="100"/>
          <a:sy n="91" d="100"/>
        </p:scale>
        <p:origin x="-22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EEFE-6BA9-4B30-9CE4-D370F9472BF0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DEC46-7C37-4174-A881-D746FE97D9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8599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1CDE4-A9BB-4F3A-9E60-1F843C2737BE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E485F-DB81-48CC-80ED-A581592228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122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Penny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485F-DB81-48CC-80ED-A5815922283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1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E485F-DB81-48CC-80ED-A5815922283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72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Penny</a:t>
            </a:r>
            <a:endParaRPr dirty="0"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700" cy="496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Penny</a:t>
            </a:r>
          </a:p>
          <a:p>
            <a:endParaRPr lang="en-GB" dirty="0" smtClean="0"/>
          </a:p>
          <a:p>
            <a:r>
              <a:rPr lang="en-GB" dirty="0" smtClean="0"/>
              <a:t>Timescales – make point about being rushed / these opportunities don’t give much time</a:t>
            </a:r>
          </a:p>
          <a:p>
            <a:endParaRPr lang="en-GB" dirty="0" smtClean="0"/>
          </a:p>
          <a:p>
            <a:r>
              <a:rPr lang="en-GB" dirty="0" smtClean="0"/>
              <a:t>Networks – therefore, need to build on networks and connections already in place – what resources can you tap into quickly?  Who can you work with? Evolves over time to respond to emerging findings and requirements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E485F-DB81-48CC-80ED-A5815922283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26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My thinking here is to summarise at different levels:</a:t>
            </a:r>
          </a:p>
          <a:p>
            <a:r>
              <a:rPr lang="en-GB" dirty="0" smtClean="0"/>
              <a:t>Policy</a:t>
            </a:r>
          </a:p>
          <a:p>
            <a:r>
              <a:rPr lang="en-GB" dirty="0" smtClean="0"/>
              <a:t>Institutional</a:t>
            </a:r>
          </a:p>
          <a:p>
            <a:r>
              <a:rPr lang="en-GB" dirty="0" smtClean="0"/>
              <a:t>Educator</a:t>
            </a:r>
          </a:p>
          <a:p>
            <a:r>
              <a:rPr lang="en-GB" dirty="0" smtClean="0"/>
              <a:t>Student</a:t>
            </a:r>
          </a:p>
          <a:p>
            <a:r>
              <a:rPr lang="en-GB" dirty="0" smtClean="0"/>
              <a:t>Entrepreneur</a:t>
            </a:r>
            <a:r>
              <a:rPr lang="en-GB" baseline="0" dirty="0" smtClean="0"/>
              <a:t> / employer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Slides could be a photo per </a:t>
            </a:r>
            <a:r>
              <a:rPr lang="en-GB" baseline="0" dirty="0" err="1" smtClean="0"/>
              <a:t>per</a:t>
            </a:r>
            <a:r>
              <a:rPr lang="en-GB" baseline="0" dirty="0" smtClean="0"/>
              <a:t> slide for each of the groups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E485F-DB81-48CC-80ED-A5815922283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28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Suggest we do this first to</a:t>
            </a:r>
            <a:r>
              <a:rPr lang="en-GB" baseline="0" dirty="0" smtClean="0"/>
              <a:t> get a bit of energy in the room – leads from some of our lessons and examples.  And have a bit of fun </a:t>
            </a:r>
            <a:r>
              <a:rPr lang="en-GB" baseline="0" dirty="0" smtClean="0">
                <a:sym typeface="Wingdings" panose="05000000000000000000" pitchFamily="2" charset="2"/>
              </a:rPr>
              <a:t></a:t>
            </a:r>
          </a:p>
          <a:p>
            <a:endParaRPr lang="en-GB" baseline="0" dirty="0" smtClean="0">
              <a:sym typeface="Wingdings" panose="05000000000000000000" pitchFamily="2" charset="2"/>
            </a:endParaRPr>
          </a:p>
          <a:p>
            <a:r>
              <a:rPr lang="en-GB" baseline="0" dirty="0" smtClean="0">
                <a:sym typeface="Wingdings" panose="05000000000000000000" pitchFamily="2" charset="2"/>
              </a:rPr>
              <a:t>Like the </a:t>
            </a:r>
            <a:r>
              <a:rPr lang="en-GB" baseline="0" dirty="0" err="1" smtClean="0">
                <a:sym typeface="Wingdings" panose="05000000000000000000" pitchFamily="2" charset="2"/>
              </a:rPr>
              <a:t>kahoots</a:t>
            </a:r>
            <a:r>
              <a:rPr lang="en-GB" baseline="0" dirty="0" smtClean="0">
                <a:sym typeface="Wingdings" panose="05000000000000000000" pitchFamily="2" charset="2"/>
              </a:rPr>
              <a:t> tool – works well.</a:t>
            </a:r>
          </a:p>
          <a:p>
            <a:r>
              <a:rPr lang="en-GB" baseline="0" dirty="0" smtClean="0">
                <a:sym typeface="Wingdings" panose="05000000000000000000" pitchFamily="2" charset="2"/>
              </a:rPr>
              <a:t>Think we should limit the number of questions to 5 or 6, and to refine wording but love the idea of it.</a:t>
            </a:r>
          </a:p>
          <a:p>
            <a:r>
              <a:rPr lang="en-GB" baseline="0" dirty="0" smtClean="0">
                <a:sym typeface="Wingdings" panose="05000000000000000000" pitchFamily="2" charset="2"/>
              </a:rPr>
              <a:t>We could include some relevant to our work – an enterprise / enterprising one – as well as more light hearted ones to show how it can be used . . . 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E485F-DB81-48CC-80ED-A5815922283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of the key findings – 6 themes</a:t>
            </a:r>
            <a:r>
              <a:rPr lang="en-GB" baseline="0" dirty="0" smtClean="0"/>
              <a:t> – importance of this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E485F-DB81-48CC-80ED-A5815922283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85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964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 to guide the conversation – and ask for specific feedback</a:t>
            </a:r>
          </a:p>
          <a:p>
            <a:endParaRPr lang="en-GB" dirty="0" smtClean="0"/>
          </a:p>
          <a:p>
            <a:r>
              <a:rPr lang="en-GB" dirty="0" smtClean="0"/>
              <a:t>Is this a useful development?</a:t>
            </a:r>
          </a:p>
          <a:p>
            <a:r>
              <a:rPr lang="en-GB" dirty="0" smtClean="0"/>
              <a:t>How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E485F-DB81-48CC-80ED-A5815922283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326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main areas on the menu – things to be considered</a:t>
            </a:r>
          </a:p>
          <a:p>
            <a:r>
              <a:rPr lang="en-GB" dirty="0" smtClean="0"/>
              <a:t>Then give</a:t>
            </a:r>
            <a:r>
              <a:rPr lang="en-GB" baseline="0" dirty="0" smtClean="0"/>
              <a:t> out menus and invite colleagues top complete on own or in small groups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E485F-DB81-48CC-80ED-A5815922283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5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5F22CB-F203-4B9A-8CF0-08696149E32A}" type="datetime1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0BA105-98D0-4590-AC17-5069C3CE5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EBAB-103D-41B2-85F7-11939B6B15A6}" type="datetime1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105-98D0-4590-AC17-5069C3CE5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7D5-ACBE-4E34-BDFD-14AC3943AF53}" type="datetime1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105-98D0-4590-AC17-5069C3CE5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8A13-ACF6-49AE-8D09-FBEDDE2FE2DE}" type="datetime1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105-98D0-4590-AC17-5069C3CE57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80C-3231-40A0-9BE1-F8EF0083B111}" type="datetime1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105-98D0-4590-AC17-5069C3CE57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11D8-2F7E-422B-B805-2350A2583AE0}" type="datetime1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105-98D0-4590-AC17-5069C3CE57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61F3-3FE5-4A91-855E-820E39B5E778}" type="datetime1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105-98D0-4590-AC17-5069C3CE5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78C0-250E-4477-98AE-E746C630E2FE}" type="datetime1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105-98D0-4590-AC17-5069C3CE57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7C95-6302-4BFD-8539-F5C860443B6D}" type="datetime1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105-98D0-4590-AC17-5069C3CE5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25903A1-584F-4429-9CD0-3513995998A1}" type="datetime1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105-98D0-4590-AC17-5069C3CE5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18D48C-AF1A-4C52-8E14-DE435CD26101}" type="datetime1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0BA105-98D0-4590-AC17-5069C3CE57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AE0DA8C7-99E3-4600-B03D-8F25F1C884F8}" type="datetime1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0BA105-98D0-4590-AC17-5069C3CE57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k/8b915bf2-8a70-43d2-85c5-0285502a31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30" y="3144672"/>
            <a:ext cx="2093283" cy="51335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33187" y="1628800"/>
            <a:ext cx="827868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effectLst/>
              </a:rPr>
              <a:t>From Bangor to </a:t>
            </a:r>
            <a:r>
              <a:rPr lang="en-GB" dirty="0" smtClean="0">
                <a:effectLst/>
              </a:rPr>
              <a:t>Bangkok </a:t>
            </a:r>
            <a:r>
              <a:rPr lang="en-GB" dirty="0">
                <a:effectLst/>
              </a:rPr>
              <a:t>International Innovation in </a:t>
            </a:r>
            <a:r>
              <a:rPr lang="en-GB" dirty="0" smtClean="0">
                <a:effectLst/>
              </a:rPr>
              <a:t>FE/VE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619" y="3194705"/>
            <a:ext cx="1457070" cy="420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531" y="3008125"/>
            <a:ext cx="804742" cy="7864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02801" y="4236919"/>
            <a:ext cx="1875004" cy="76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361" y="2909231"/>
            <a:ext cx="3628639" cy="748799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we learn?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17638"/>
            <a:ext cx="5730737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" name="Shape 460"/>
          <p:cNvGraphicFramePr/>
          <p:nvPr>
            <p:extLst>
              <p:ext uri="{D42A27DB-BD31-4B8C-83A1-F6EECF244321}">
                <p14:modId xmlns:p14="http://schemas.microsoft.com/office/powerpoint/2010/main" val="3714903184"/>
              </p:ext>
            </p:extLst>
          </p:nvPr>
        </p:nvGraphicFramePr>
        <p:xfrm>
          <a:off x="539400" y="1912006"/>
          <a:ext cx="8286050" cy="4594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43025"/>
                <a:gridCol w="4143025"/>
              </a:tblGrid>
              <a:tr h="40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800" b="1" dirty="0"/>
                        <a:t>UK HE</a:t>
                      </a:r>
                      <a:r>
                        <a:rPr lang="en-GB" sz="1800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Guidance themes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800" b="1" dirty="0"/>
                        <a:t>New </a:t>
                      </a:r>
                      <a:r>
                        <a:rPr lang="en-GB" sz="1800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 / VE Themes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0050">
                <a:tc>
                  <a:txBody>
                    <a:bodyPr/>
                    <a:lstStyle/>
                    <a:p>
                      <a:pPr marL="45720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/>
                        <a:buAutoNum type="arabicPeriod"/>
                      </a:pP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Creativity and Innovation</a:t>
                      </a:r>
                    </a:p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Rambla"/>
                        <a:buAutoNum type="arabicPeriod"/>
                      </a:pP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Creativity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150">
                <a:tc>
                  <a:txBody>
                    <a:bodyPr/>
                    <a:lstStyle/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2. </a:t>
                      </a: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Opportunity recognition, creation and evaluation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2. </a:t>
                      </a: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Recognise and develop an opportunity / opportunities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150">
                <a:tc>
                  <a:txBody>
                    <a:bodyPr/>
                    <a:lstStyle/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3. </a:t>
                      </a: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Decision making supported by critical analysis and judgement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3. </a:t>
                      </a: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 decision making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150">
                <a:tc>
                  <a:txBody>
                    <a:bodyPr/>
                    <a:lstStyle/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4. </a:t>
                      </a: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Implementation of ideas through leadership and management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4. </a:t>
                      </a: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Build ideas through team work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0050">
                <a:tc>
                  <a:txBody>
                    <a:bodyPr/>
                    <a:lstStyle/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5. </a:t>
                      </a: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Reflection and Action</a:t>
                      </a:r>
                    </a:p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5. </a:t>
                      </a: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Reflection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0050">
                <a:tc>
                  <a:txBody>
                    <a:bodyPr/>
                    <a:lstStyle/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6. </a:t>
                      </a: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Interpersonal Skills</a:t>
                      </a:r>
                    </a:p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6. </a:t>
                      </a: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Interpersonal skills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5950">
                <a:tc>
                  <a:txBody>
                    <a:bodyPr/>
                    <a:lstStyle/>
                    <a:p>
                      <a:pPr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7. </a:t>
                      </a: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 and Strategy Skill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dirty="0"/>
              <a:t>6 new FE/VE themes</a:t>
            </a:r>
            <a:endParaRPr lang="en-GB" sz="41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3573075" y="1071850"/>
            <a:ext cx="2036400" cy="580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 w="55000" cap="flat" cmpd="thickThin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1225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:\Enterprise Evolution\Landrillo Coleg Thailand\photos\IMG_25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4427741" cy="332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Enterprise Evolution\Landrillo Coleg Thailand\photos\IMG_2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32" y="0"/>
            <a:ext cx="4781721" cy="33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Enterprise Evolution\Landrillo Coleg Thailand\photos\IMG_2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324"/>
            <a:ext cx="4373032" cy="35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43" y="3346102"/>
            <a:ext cx="4789609" cy="351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1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International Innovation</a:t>
            </a:r>
          </a:p>
          <a:p>
            <a:endParaRPr lang="en-GB" dirty="0" smtClean="0"/>
          </a:p>
          <a:p>
            <a:r>
              <a:rPr lang="en-GB" dirty="0" smtClean="0"/>
              <a:t>Group activity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Look at themes, do you think having FE/VE themes is </a:t>
            </a:r>
            <a:r>
              <a:rPr lang="en-GB" dirty="0" smtClean="0"/>
              <a:t>a useful </a:t>
            </a:r>
            <a:r>
              <a:rPr lang="en-GB" dirty="0" smtClean="0"/>
              <a:t>development?</a:t>
            </a:r>
          </a:p>
          <a:p>
            <a:endParaRPr lang="en-GB" dirty="0"/>
          </a:p>
          <a:p>
            <a:r>
              <a:rPr lang="en-GB" dirty="0" smtClean="0"/>
              <a:t>What about current </a:t>
            </a:r>
            <a:r>
              <a:rPr lang="en-GB" dirty="0" smtClean="0"/>
              <a:t>practise, can </a:t>
            </a:r>
            <a:r>
              <a:rPr lang="en-GB" dirty="0" smtClean="0"/>
              <a:t>you </a:t>
            </a:r>
            <a:r>
              <a:rPr lang="en-GB" dirty="0" smtClean="0"/>
              <a:t>work with </a:t>
            </a:r>
            <a:r>
              <a:rPr lang="en-GB" dirty="0" smtClean="0"/>
              <a:t>these themes?</a:t>
            </a:r>
          </a:p>
          <a:p>
            <a:endParaRPr lang="en-GB" dirty="0"/>
          </a:p>
          <a:p>
            <a:r>
              <a:rPr lang="en-GB" dirty="0" smtClean="0"/>
              <a:t>What do you think? Examples how can apply this?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for besting!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7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Reasons to work internationally?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Innovation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18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Takeaway menu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4788"/>
            <a:ext cx="2160240" cy="633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3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GB" dirty="0" smtClean="0"/>
          </a:p>
          <a:p>
            <a:pPr marL="109728" indent="0" algn="ctr">
              <a:buNone/>
            </a:pPr>
            <a:endParaRPr lang="en-GB" dirty="0"/>
          </a:p>
          <a:p>
            <a:pPr marL="109728" indent="0" algn="ctr">
              <a:buNone/>
            </a:pPr>
            <a:endParaRPr lang="en-GB" smtClean="0"/>
          </a:p>
          <a:p>
            <a:pPr marL="109728" indent="0" algn="ctr">
              <a:buNone/>
            </a:pPr>
            <a:r>
              <a:rPr lang="en-GB" smtClean="0"/>
              <a:t>@</a:t>
            </a:r>
            <a:r>
              <a:rPr lang="en-GB" dirty="0" err="1" smtClean="0"/>
              <a:t>bangkokented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20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-GB" sz="2400" dirty="0"/>
              <a:t>Penny Matthews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-GB" sz="2400" dirty="0"/>
              <a:t>Suzanne Profit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-GB" sz="2400" dirty="0"/>
              <a:t>Lisa McMullan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Introductions </a:t>
            </a:r>
            <a:endParaRPr lang="en-GB" dirty="0"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987" y="3172886"/>
            <a:ext cx="1379037" cy="148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987" y="5059150"/>
            <a:ext cx="1379037" cy="142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1001" y="1245237"/>
            <a:ext cx="1188962" cy="131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8024" y="3246334"/>
            <a:ext cx="275359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7163" y="5077509"/>
            <a:ext cx="3753099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5581" y="1714524"/>
            <a:ext cx="4016837" cy="833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40552" y="1645316"/>
            <a:ext cx="1907704" cy="1140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75" y="1645316"/>
            <a:ext cx="20907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13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Overview- How it started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GLLM International Office – building relationships</a:t>
            </a:r>
          </a:p>
          <a:p>
            <a:r>
              <a:rPr lang="en-GB" dirty="0" smtClean="0"/>
              <a:t>Tender opportunity – British Council in Thailand</a:t>
            </a:r>
          </a:p>
          <a:p>
            <a:r>
              <a:rPr lang="en-GB" dirty="0" smtClean="0"/>
              <a:t>Collaborative approach – building a partnership</a:t>
            </a:r>
          </a:p>
          <a:p>
            <a:endParaRPr lang="en-GB" dirty="0" smtClean="0"/>
          </a:p>
          <a:p>
            <a:r>
              <a:rPr lang="en-GB" dirty="0" smtClean="0"/>
              <a:t>Timescales</a:t>
            </a:r>
          </a:p>
          <a:p>
            <a:r>
              <a:rPr lang="en-GB" dirty="0" smtClean="0"/>
              <a:t>Networks in place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01242"/>
            <a:ext cx="8352928" cy="4525963"/>
          </a:xfrm>
        </p:spPr>
        <p:txBody>
          <a:bodyPr/>
          <a:lstStyle/>
          <a:p>
            <a:r>
              <a:rPr lang="en-GB" dirty="0" smtClean="0"/>
              <a:t>Scoping visit</a:t>
            </a:r>
          </a:p>
          <a:p>
            <a:r>
              <a:rPr lang="en-GB" dirty="0" smtClean="0"/>
              <a:t>Stakeholder consultation</a:t>
            </a:r>
          </a:p>
          <a:p>
            <a:r>
              <a:rPr lang="en-GB" dirty="0" smtClean="0"/>
              <a:t>Mapping of qualifications</a:t>
            </a:r>
          </a:p>
          <a:p>
            <a:r>
              <a:rPr lang="en-GB" dirty="0" smtClean="0"/>
              <a:t>Reporting</a:t>
            </a:r>
          </a:p>
          <a:p>
            <a:r>
              <a:rPr lang="en-GB" dirty="0" smtClean="0"/>
              <a:t>Presenting</a:t>
            </a:r>
          </a:p>
          <a:p>
            <a:r>
              <a:rPr lang="en-GB" dirty="0" smtClean="0"/>
              <a:t>Educator Workshop</a:t>
            </a:r>
          </a:p>
          <a:p>
            <a:r>
              <a:rPr lang="en-GB" dirty="0" smtClean="0"/>
              <a:t>Curriculum Development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we do?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5808" t="48820" r="3787" b="9429"/>
          <a:stretch/>
        </p:blipFill>
        <p:spPr bwMode="auto">
          <a:xfrm>
            <a:off x="2483768" y="4797152"/>
            <a:ext cx="4536504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H:\Enterprise Evolution\Landrillo Coleg Thailand\photos\IMG_204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3" r="6323"/>
          <a:stretch/>
        </p:blipFill>
        <p:spPr bwMode="auto">
          <a:xfrm>
            <a:off x="7020272" y="4797152"/>
            <a:ext cx="1944216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79540"/>
            <a:ext cx="2016223" cy="175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7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policy commitment</a:t>
            </a:r>
          </a:p>
          <a:p>
            <a:r>
              <a:rPr lang="en-US" dirty="0" smtClean="0"/>
              <a:t>Best practices (institution)</a:t>
            </a:r>
          </a:p>
          <a:p>
            <a:r>
              <a:rPr lang="en-US" dirty="0" smtClean="0"/>
              <a:t>Energy, enthusiasm, expertise (educators)</a:t>
            </a:r>
          </a:p>
          <a:p>
            <a:r>
              <a:rPr lang="en-US" dirty="0" smtClean="0"/>
              <a:t>Difficult to engage / ambition in those that did (students)</a:t>
            </a:r>
          </a:p>
          <a:p>
            <a:r>
              <a:rPr lang="en-US" dirty="0" smtClean="0"/>
              <a:t>Enterprising skills and attributes (entrepreneurs)</a:t>
            </a:r>
          </a:p>
          <a:p>
            <a:r>
              <a:rPr lang="en-US" dirty="0" smtClean="0"/>
              <a:t>Challenges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find?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712518"/>
            <a:ext cx="1993792" cy="26583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Similar experiences</a:t>
            </a:r>
          </a:p>
          <a:p>
            <a:r>
              <a:rPr lang="en-GB" dirty="0" smtClean="0"/>
              <a:t>Cultural differences and understanding</a:t>
            </a:r>
          </a:p>
          <a:p>
            <a:r>
              <a:rPr lang="en-GB" dirty="0" smtClean="0"/>
              <a:t>Not to make assumptions</a:t>
            </a:r>
          </a:p>
          <a:p>
            <a:r>
              <a:rPr lang="en-GB" dirty="0" smtClean="0"/>
              <a:t>Check understanding . . . . </a:t>
            </a:r>
          </a:p>
          <a:p>
            <a:endParaRPr lang="en-GB" dirty="0"/>
          </a:p>
          <a:p>
            <a:r>
              <a:rPr lang="en-GB" dirty="0" smtClean="0"/>
              <a:t>Importance of fitting local context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we learn?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4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https://play.kahoot.it/#/</a:t>
            </a:r>
            <a:r>
              <a:rPr lang="en-GB" dirty="0" smtClean="0">
                <a:hlinkClick r:id="rId3"/>
              </a:rPr>
              <a:t>k/8b915bf2-8a70-43d2-85c5-0285502a31ad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Teams of 4- 6</a:t>
            </a:r>
          </a:p>
          <a:p>
            <a:r>
              <a:rPr lang="en-GB" dirty="0" smtClean="0"/>
              <a:t>Phone with internet</a:t>
            </a:r>
          </a:p>
          <a:p>
            <a:r>
              <a:rPr lang="en-GB" dirty="0" smtClean="0"/>
              <a:t>Team name</a:t>
            </a:r>
          </a:p>
          <a:p>
            <a:r>
              <a:rPr lang="en-GB" dirty="0" smtClean="0"/>
              <a:t>Follow the link and </a:t>
            </a:r>
            <a:r>
              <a:rPr lang="en-GB" smtClean="0"/>
              <a:t>good luck!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Lost in translation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8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409" y="1556792"/>
            <a:ext cx="10620672" cy="141652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does Enterprise mean?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8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0808"/>
            <a:ext cx="2485143" cy="35227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Entrepreneurship?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009" y="1630973"/>
            <a:ext cx="3284190" cy="1210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232403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3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5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92D05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</TotalTime>
  <Words>558</Words>
  <Application>Microsoft Office PowerPoint</Application>
  <PresentationFormat>On-screen Show (4:3)</PresentationFormat>
  <Paragraphs>125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From Bangor to Bangkok International Innovation in FE/VE</vt:lpstr>
      <vt:lpstr>Introductions </vt:lpstr>
      <vt:lpstr>Overview- How it started </vt:lpstr>
      <vt:lpstr>What did we do?</vt:lpstr>
      <vt:lpstr>What did we find?</vt:lpstr>
      <vt:lpstr>What did we learn?</vt:lpstr>
      <vt:lpstr>Lost in translation</vt:lpstr>
      <vt:lpstr>What does Enterprise mean?</vt:lpstr>
      <vt:lpstr>What is Entrepreneurship?</vt:lpstr>
      <vt:lpstr>What did we learn?</vt:lpstr>
      <vt:lpstr>6 new FE/VE themes</vt:lpstr>
      <vt:lpstr>PowerPoint Presentation</vt:lpstr>
      <vt:lpstr>Testing for besting!</vt:lpstr>
      <vt:lpstr>International Innovation</vt:lpstr>
      <vt:lpstr>Takeaway menu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 Making an Enterprising Start</dc:title>
  <dc:creator>Vivienne Newman</dc:creator>
  <cp:lastModifiedBy>Lisa McMullan</cp:lastModifiedBy>
  <cp:revision>106</cp:revision>
  <cp:lastPrinted>2015-01-19T09:02:45Z</cp:lastPrinted>
  <dcterms:created xsi:type="dcterms:W3CDTF">2016-05-30T20:31:33Z</dcterms:created>
  <dcterms:modified xsi:type="dcterms:W3CDTF">2016-09-06T11:17:06Z</dcterms:modified>
</cp:coreProperties>
</file>