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39B709-B73E-4DB1-84A3-1896694CA359}">
          <p14:sldIdLst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ADEF-1232-40E6-AA0C-2DC4E3D89003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E719B-CAD1-4CDF-AC07-FD62E51C1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1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94E21-51E1-4AAB-931E-785DA9B52B9D}" type="datetimeFigureOut">
              <a:rPr lang="en-GB" smtClean="0"/>
              <a:pPr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248AB-E565-412B-9D95-9B07D6A4F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dirty="0"/>
              <a:t>Coaching for Investment Readiness Programme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48447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Philip Clegg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Head of Student &amp; Graduate Business Start-Up</a:t>
            </a:r>
          </a:p>
          <a:p>
            <a:r>
              <a:rPr lang="en-US" i="1" dirty="0" smtClean="0">
                <a:solidFill>
                  <a:srgbClr val="800000"/>
                </a:solidFill>
              </a:rPr>
              <a:t>University of Huddersfield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81262"/>
            <a:ext cx="2088232" cy="27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154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7" y="548680"/>
            <a:ext cx="4337883" cy="1705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43" y="54868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7"/>
            <a:ext cx="6264696" cy="22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057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4425"/>
            <a:ext cx="2962275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153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77" y="1784132"/>
            <a:ext cx="1981200" cy="2314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52863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7989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11163"/>
            <a:ext cx="2847975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9148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023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2943225" cy="155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92" y="2755776"/>
            <a:ext cx="501015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75" y="424618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234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16" y="2819981"/>
            <a:ext cx="3543300" cy="1285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317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43" y="1268760"/>
            <a:ext cx="6768752" cy="38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1559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14" y="1902336"/>
            <a:ext cx="4566550" cy="3038832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066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600200"/>
            <a:ext cx="5905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5497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3" y="1124744"/>
            <a:ext cx="6797153" cy="49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5167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024335" cy="3024335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83" y="2359152"/>
            <a:ext cx="3779520" cy="2139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13176"/>
            <a:ext cx="3437508" cy="8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2306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4032447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8439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464623" cy="1963287"/>
          </a:xfr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42214"/>
            <a:ext cx="3675901" cy="2067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730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431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879304" cy="1373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4719"/>
            <a:ext cx="3133700" cy="20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433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222885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58" y="908720"/>
            <a:ext cx="3028950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51" y="4293096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155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3779520" cy="2139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764704"/>
            <a:ext cx="5619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0018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51397"/>
            <a:ext cx="2286000" cy="2724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2948744" cy="20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55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92" y="4255729"/>
            <a:ext cx="4933950" cy="92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64" y="150027"/>
            <a:ext cx="4762872" cy="317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3574740" cy="23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361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028384" y="6401221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7884368" y="6401221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248AB-E565-412B-9D95-9B07D6A4F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22" y="1844824"/>
            <a:ext cx="202882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2952750" cy="155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2" y="393305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5424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78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Coaching for Investment Readiness Programme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with thanks to;Kevin Hickey</dc:creator>
  <cp:lastModifiedBy>Rogers, Sandra</cp:lastModifiedBy>
  <cp:revision>83</cp:revision>
  <dcterms:created xsi:type="dcterms:W3CDTF">2014-04-08T00:19:39Z</dcterms:created>
  <dcterms:modified xsi:type="dcterms:W3CDTF">2016-09-09T10:29:43Z</dcterms:modified>
</cp:coreProperties>
</file>